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
  </p:notesMasterIdLst>
  <p:handoutMasterIdLst>
    <p:handoutMasterId r:id="rId5"/>
  </p:handoutMasterIdLst>
  <p:sldIdLst>
    <p:sldId id="262" r:id="rId2"/>
    <p:sldId id="278" r:id="rId3"/>
  </p:sldIdLst>
  <p:sldSz cx="7772400" cy="10058400"/>
  <p:notesSz cx="6858000" cy="9144000"/>
  <p:defaultTextStyle>
    <a:defPPr>
      <a:defRPr lang="en-US"/>
    </a:defPPr>
    <a:lvl1pPr marL="0" algn="l" defTabSz="1018824" rtl="0" eaLnBrk="1" latinLnBrk="0" hangingPunct="1">
      <a:defRPr sz="2006" kern="1200">
        <a:solidFill>
          <a:schemeClr val="tx1"/>
        </a:solidFill>
        <a:latin typeface="+mn-lt"/>
        <a:ea typeface="+mn-ea"/>
        <a:cs typeface="+mn-cs"/>
      </a:defRPr>
    </a:lvl1pPr>
    <a:lvl2pPr marL="509412" algn="l" defTabSz="1018824" rtl="0" eaLnBrk="1" latinLnBrk="0" hangingPunct="1">
      <a:defRPr sz="2006" kern="1200">
        <a:solidFill>
          <a:schemeClr val="tx1"/>
        </a:solidFill>
        <a:latin typeface="+mn-lt"/>
        <a:ea typeface="+mn-ea"/>
        <a:cs typeface="+mn-cs"/>
      </a:defRPr>
    </a:lvl2pPr>
    <a:lvl3pPr marL="1018824" algn="l" defTabSz="1018824" rtl="0" eaLnBrk="1" latinLnBrk="0" hangingPunct="1">
      <a:defRPr sz="2006" kern="1200">
        <a:solidFill>
          <a:schemeClr val="tx1"/>
        </a:solidFill>
        <a:latin typeface="+mn-lt"/>
        <a:ea typeface="+mn-ea"/>
        <a:cs typeface="+mn-cs"/>
      </a:defRPr>
    </a:lvl3pPr>
    <a:lvl4pPr marL="1528237" algn="l" defTabSz="1018824" rtl="0" eaLnBrk="1" latinLnBrk="0" hangingPunct="1">
      <a:defRPr sz="2006" kern="1200">
        <a:solidFill>
          <a:schemeClr val="tx1"/>
        </a:solidFill>
        <a:latin typeface="+mn-lt"/>
        <a:ea typeface="+mn-ea"/>
        <a:cs typeface="+mn-cs"/>
      </a:defRPr>
    </a:lvl4pPr>
    <a:lvl5pPr marL="2037649" algn="l" defTabSz="1018824" rtl="0" eaLnBrk="1" latinLnBrk="0" hangingPunct="1">
      <a:defRPr sz="2006" kern="1200">
        <a:solidFill>
          <a:schemeClr val="tx1"/>
        </a:solidFill>
        <a:latin typeface="+mn-lt"/>
        <a:ea typeface="+mn-ea"/>
        <a:cs typeface="+mn-cs"/>
      </a:defRPr>
    </a:lvl5pPr>
    <a:lvl6pPr marL="2547061" algn="l" defTabSz="1018824" rtl="0" eaLnBrk="1" latinLnBrk="0" hangingPunct="1">
      <a:defRPr sz="2006" kern="1200">
        <a:solidFill>
          <a:schemeClr val="tx1"/>
        </a:solidFill>
        <a:latin typeface="+mn-lt"/>
        <a:ea typeface="+mn-ea"/>
        <a:cs typeface="+mn-cs"/>
      </a:defRPr>
    </a:lvl6pPr>
    <a:lvl7pPr marL="3056473" algn="l" defTabSz="1018824" rtl="0" eaLnBrk="1" latinLnBrk="0" hangingPunct="1">
      <a:defRPr sz="2006" kern="1200">
        <a:solidFill>
          <a:schemeClr val="tx1"/>
        </a:solidFill>
        <a:latin typeface="+mn-lt"/>
        <a:ea typeface="+mn-ea"/>
        <a:cs typeface="+mn-cs"/>
      </a:defRPr>
    </a:lvl7pPr>
    <a:lvl8pPr marL="3565886" algn="l" defTabSz="1018824" rtl="0" eaLnBrk="1" latinLnBrk="0" hangingPunct="1">
      <a:defRPr sz="2006" kern="1200">
        <a:solidFill>
          <a:schemeClr val="tx1"/>
        </a:solidFill>
        <a:latin typeface="+mn-lt"/>
        <a:ea typeface="+mn-ea"/>
        <a:cs typeface="+mn-cs"/>
      </a:defRPr>
    </a:lvl8pPr>
    <a:lvl9pPr marL="4075298" algn="l" defTabSz="1018824" rtl="0" eaLnBrk="1" latinLnBrk="0" hangingPunct="1">
      <a:defRPr sz="2006"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96" userDrawn="1">
          <p15:clr>
            <a:srgbClr val="A4A3A4"/>
          </p15:clr>
        </p15:guide>
        <p15:guide id="2" pos="2448">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E467311-8E1C-8E74-FE10-D99BB6163F68}" name="Jennifer Lengyel" initials="JL" userId="S::jlengyel@texasagriculture.gov::c1031eca-c1de-4dd2-882a-b3ae94496a23" providerId="AD"/>
  <p188:author id="{63913FBB-449E-EB83-3299-74D2CCFB2032}" name="Esmeralda Medrano" initials="EM" userId="S::emedrano@texasagriculture.gov::fbfe9499-e8c0-44c6-b38a-8eea8ee5fef3" providerId="AD"/>
  <p188:author id="{0DC607BE-24D2-658B-F010-4B80EF83E6B5}" name="Melinda Nguyen" initials="MN" userId="S::mnguyen@texasagriculture.gov::bce4ca0f-52db-450c-9f87-758800d660f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41D"/>
    <a:srgbClr val="00AEEF"/>
    <a:srgbClr val="FFCB05"/>
    <a:srgbClr val="036A38"/>
    <a:srgbClr val="66B948"/>
    <a:srgbClr val="EA2230"/>
    <a:srgbClr val="140F21"/>
    <a:srgbClr val="004980"/>
    <a:srgbClr val="3BC1CA"/>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402"/>
    <p:restoredTop sz="94665"/>
  </p:normalViewPr>
  <p:slideViewPr>
    <p:cSldViewPr snapToGrid="0" snapToObjects="1">
      <p:cViewPr>
        <p:scale>
          <a:sx n="61" d="100"/>
          <a:sy n="61" d="100"/>
        </p:scale>
        <p:origin x="2683" y="62"/>
      </p:cViewPr>
      <p:guideLst>
        <p:guide orient="horz" pos="3096"/>
        <p:guide pos="2448"/>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120" d="100"/>
          <a:sy n="120" d="100"/>
        </p:scale>
        <p:origin x="3176"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10" Type="http://schemas.microsoft.com/office/2018/10/relationships/authors" Targe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7A72135-1B93-284C-B852-D7B891F94DB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2AEA7D22-BE55-084B-95A3-2CE5342BFA1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1256DE1-0B4F-C64B-9182-C3A4ACEFB6CC}" type="datetimeFigureOut">
              <a:rPr lang="en-US" smtClean="0">
                <a:latin typeface="Arial" panose="020B0604020202020204" pitchFamily="34" charset="0"/>
              </a:rPr>
              <a:t>3/15/2024</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8622CE8E-8BDF-D344-B0A5-CEAEEB399BD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4EE1DF63-4881-CB4D-918B-DCFB215C433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7D9CFD3-2AF5-8842-8F61-48CC4BD19D47}"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42708525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fld id="{7ACAD383-78CD-4F1A-BDC4-4DDC8BADC58D}" type="datetimeFigureOut">
              <a:rPr lang="en-US" smtClean="0"/>
              <a:pPr/>
              <a:t>3/15/2024</a:t>
            </a:fld>
            <a:endParaRPr lang="en-US" dirty="0"/>
          </a:p>
        </p:txBody>
      </p:sp>
      <p:sp>
        <p:nvSpPr>
          <p:cNvPr id="4" name="Slide Image Placeholder 3"/>
          <p:cNvSpPr>
            <a:spLocks noGrp="1" noRot="1" noChangeAspect="1"/>
          </p:cNvSpPr>
          <p:nvPr>
            <p:ph type="sldImg" idx="2"/>
          </p:nvPr>
        </p:nvSpPr>
        <p:spPr>
          <a:xfrm>
            <a:off x="2103438" y="685800"/>
            <a:ext cx="26511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fld id="{3D6DD8A8-16D1-45AE-9AA9-002AD93C8B37}" type="slidenum">
              <a:rPr lang="en-US" smtClean="0"/>
              <a:pPr/>
              <a:t>‹#›</a:t>
            </a:fld>
            <a:endParaRPr lang="en-US" dirty="0"/>
          </a:p>
        </p:txBody>
      </p:sp>
    </p:spTree>
    <p:extLst>
      <p:ext uri="{BB962C8B-B14F-4D97-AF65-F5344CB8AC3E}">
        <p14:creationId xmlns:p14="http://schemas.microsoft.com/office/powerpoint/2010/main" val="583104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B26397A-739D-40ED-BD7F-B2F855C5728C}"/>
              </a:ext>
            </a:extLst>
          </p:cNvPr>
          <p:cNvSpPr>
            <a:spLocks noGrp="1"/>
          </p:cNvSpPr>
          <p:nvPr>
            <p:ph type="dt" sz="half" idx="10"/>
          </p:nvPr>
        </p:nvSpPr>
        <p:spPr/>
        <p:txBody>
          <a:bodyPr/>
          <a:lstStyle/>
          <a:p>
            <a:r>
              <a:rPr lang="en-US"/>
              <a:t>Updated </a:t>
            </a:r>
            <a:fld id="{46F95756-E949-4AB1-ADDC-94B9168AB903}" type="datetime1">
              <a:rPr lang="en-US" smtClean="0"/>
              <a:t>3/15/2024</a:t>
            </a:fld>
            <a:endParaRPr lang="en-US"/>
          </a:p>
          <a:p>
            <a:r>
              <a:rPr lang="en-US"/>
              <a:t>www.SquareMeals.org</a:t>
            </a:r>
            <a:endParaRPr lang="en-US" dirty="0"/>
          </a:p>
        </p:txBody>
      </p:sp>
      <p:sp>
        <p:nvSpPr>
          <p:cNvPr id="4" name="Text Placeholder 23">
            <a:extLst>
              <a:ext uri="{FF2B5EF4-FFF2-40B4-BE49-F238E27FC236}">
                <a16:creationId xmlns:a16="http://schemas.microsoft.com/office/drawing/2014/main" id="{744E7429-CB42-419F-A601-25020CE06A58}"/>
              </a:ext>
            </a:extLst>
          </p:cNvPr>
          <p:cNvSpPr>
            <a:spLocks noGrp="1"/>
          </p:cNvSpPr>
          <p:nvPr>
            <p:ph type="body" sz="quarter" idx="20" hasCustomPrompt="1"/>
          </p:nvPr>
        </p:nvSpPr>
        <p:spPr>
          <a:xfrm>
            <a:off x="396351" y="661330"/>
            <a:ext cx="6443360" cy="454442"/>
          </a:xfrm>
          <a:prstGeom prst="rect">
            <a:avLst/>
          </a:prstGeom>
        </p:spPr>
        <p:txBody>
          <a:bodyPr/>
          <a:lstStyle>
            <a:lvl1pPr marL="0" indent="0">
              <a:lnSpc>
                <a:spcPct val="80000"/>
              </a:lnSpc>
              <a:buNone/>
              <a:defRPr sz="3900" b="0" i="0">
                <a:solidFill>
                  <a:srgbClr val="36393F"/>
                </a:solidFill>
                <a:latin typeface="Rockwell" panose="02060603020205020403" pitchFamily="18" charset="77"/>
              </a:defRPr>
            </a:lvl1pPr>
            <a:lvl2pPr marL="388620" indent="0">
              <a:buNone/>
              <a:defRPr/>
            </a:lvl2pPr>
          </a:lstStyle>
          <a:p>
            <a:pPr lvl="0"/>
            <a:r>
              <a:rPr lang="en-US" dirty="0"/>
              <a:t>TITLE </a:t>
            </a:r>
          </a:p>
        </p:txBody>
      </p:sp>
      <p:sp>
        <p:nvSpPr>
          <p:cNvPr id="5" name="Text Placeholder 43">
            <a:extLst>
              <a:ext uri="{FF2B5EF4-FFF2-40B4-BE49-F238E27FC236}">
                <a16:creationId xmlns:a16="http://schemas.microsoft.com/office/drawing/2014/main" id="{FED7220E-AEF7-414E-9EBC-76783C2A49D7}"/>
              </a:ext>
            </a:extLst>
          </p:cNvPr>
          <p:cNvSpPr>
            <a:spLocks noGrp="1"/>
          </p:cNvSpPr>
          <p:nvPr>
            <p:ph type="body" sz="quarter" idx="33" hasCustomPrompt="1"/>
          </p:nvPr>
        </p:nvSpPr>
        <p:spPr>
          <a:xfrm>
            <a:off x="396352" y="1144155"/>
            <a:ext cx="6443360" cy="867792"/>
          </a:xfrm>
          <a:prstGeom prst="rect">
            <a:avLst/>
          </a:prstGeom>
        </p:spPr>
        <p:txBody>
          <a:bodyPr/>
          <a:lstStyle>
            <a:lvl1pPr marL="0" indent="0">
              <a:lnSpc>
                <a:spcPct val="75000"/>
              </a:lnSpc>
              <a:buNone/>
              <a:defRPr sz="3900" b="1" i="0">
                <a:solidFill>
                  <a:schemeClr val="bg1"/>
                </a:solidFill>
                <a:latin typeface="Arial Black" panose="020B0604020202020204" pitchFamily="34" charset="0"/>
                <a:cs typeface="Arial Black" panose="020B0604020202020204" pitchFamily="34" charset="0"/>
              </a:defRPr>
            </a:lvl1pPr>
          </a:lstStyle>
          <a:p>
            <a:pPr lvl="0"/>
            <a:r>
              <a:rPr lang="en-US" dirty="0"/>
              <a:t>SECOND TITLE</a:t>
            </a:r>
          </a:p>
        </p:txBody>
      </p:sp>
      <p:sp>
        <p:nvSpPr>
          <p:cNvPr id="6" name="Text Placeholder 15">
            <a:extLst>
              <a:ext uri="{FF2B5EF4-FFF2-40B4-BE49-F238E27FC236}">
                <a16:creationId xmlns:a16="http://schemas.microsoft.com/office/drawing/2014/main" id="{E04D5CBA-40F8-49C9-B255-2417BB7B0D7D}"/>
              </a:ext>
            </a:extLst>
          </p:cNvPr>
          <p:cNvSpPr>
            <a:spLocks noGrp="1"/>
          </p:cNvSpPr>
          <p:nvPr>
            <p:ph type="body" sz="quarter" idx="34" hasCustomPrompt="1"/>
          </p:nvPr>
        </p:nvSpPr>
        <p:spPr>
          <a:xfrm>
            <a:off x="777902" y="2173962"/>
            <a:ext cx="6061810" cy="2762882"/>
          </a:xfrm>
          <a:prstGeom prst="rect">
            <a:avLst/>
          </a:prstGeom>
        </p:spPr>
        <p:txBody>
          <a:bodyPr/>
          <a:lstStyle>
            <a:lvl1pPr marL="0" marR="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sz="1200">
                <a:solidFill>
                  <a:schemeClr val="bg2">
                    <a:lumMod val="10000"/>
                  </a:schemeClr>
                </a:solidFill>
                <a:latin typeface="Arial" panose="020B0604020202020204" pitchFamily="34" charset="0"/>
                <a:cs typeface="Arial" panose="020B0604020202020204" pitchFamily="34" charset="0"/>
              </a:defRPr>
            </a:lvl1pPr>
          </a:lstStyle>
          <a:p>
            <a:pPr marL="0" marR="0" lvl="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a:pPr>
            <a:r>
              <a:rPr lang="en-US" sz="1200" dirty="0">
                <a:solidFill>
                  <a:schemeClr val="accent6">
                    <a:lumMod val="10000"/>
                  </a:schemeClr>
                </a:solidFill>
              </a:rPr>
              <a:t>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a:t>
            </a:r>
          </a:p>
          <a:p>
            <a:pPr marL="0" marR="0" lvl="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a:pPr>
            <a:endParaRPr lang="en-US" sz="1200" dirty="0">
              <a:solidFill>
                <a:schemeClr val="accent6">
                  <a:lumMod val="10000"/>
                </a:schemeClr>
              </a:solidFill>
            </a:endParaRPr>
          </a:p>
          <a:p>
            <a:pPr marL="0" marR="0" lvl="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a:pPr>
            <a:endParaRPr lang="en-US" sz="1200" dirty="0">
              <a:solidFill>
                <a:schemeClr val="accent6">
                  <a:lumMod val="10000"/>
                </a:schemeClr>
              </a:solidFill>
            </a:endParaRPr>
          </a:p>
          <a:p>
            <a:pPr lvl="0"/>
            <a:r>
              <a:rPr lang="en-US" sz="1200" dirty="0">
                <a:latin typeface="Arial" panose="020B0604020202020204" pitchFamily="34" charset="0"/>
                <a:cs typeface="Arial" panose="020B0604020202020204" pitchFamily="34" charset="0"/>
              </a:rPr>
              <a:t> </a:t>
            </a:r>
            <a:endParaRPr lang="en-US" dirty="0"/>
          </a:p>
        </p:txBody>
      </p:sp>
      <p:sp>
        <p:nvSpPr>
          <p:cNvPr id="7" name="Text Placeholder 15">
            <a:extLst>
              <a:ext uri="{FF2B5EF4-FFF2-40B4-BE49-F238E27FC236}">
                <a16:creationId xmlns:a16="http://schemas.microsoft.com/office/drawing/2014/main" id="{46BE39F3-8FCA-4177-B4F3-CE4B3259CF82}"/>
              </a:ext>
            </a:extLst>
          </p:cNvPr>
          <p:cNvSpPr>
            <a:spLocks noGrp="1"/>
          </p:cNvSpPr>
          <p:nvPr>
            <p:ph type="body" sz="quarter" idx="36" hasCustomPrompt="1"/>
          </p:nvPr>
        </p:nvSpPr>
        <p:spPr>
          <a:xfrm>
            <a:off x="777902" y="5489413"/>
            <a:ext cx="6061810" cy="1423451"/>
          </a:xfrm>
          <a:prstGeom prst="rect">
            <a:avLst/>
          </a:prstGeom>
        </p:spPr>
        <p:txBody>
          <a:bodyPr/>
          <a:lstStyle>
            <a:lvl1pPr marL="0" marR="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sz="1200">
                <a:solidFill>
                  <a:schemeClr val="bg2">
                    <a:lumMod val="10000"/>
                  </a:schemeClr>
                </a:solidFill>
                <a:latin typeface="Arial" panose="020B0604020202020204" pitchFamily="34" charset="0"/>
                <a:cs typeface="Arial" panose="020B0604020202020204" pitchFamily="34" charset="0"/>
              </a:defRPr>
            </a:lvl1pPr>
          </a:lstStyle>
          <a:p>
            <a:pPr marL="0" marR="0" lvl="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a:pPr>
            <a:r>
              <a:rPr lang="en-US" sz="1200" dirty="0">
                <a:solidFill>
                  <a:schemeClr val="accent6">
                    <a:lumMod val="10000"/>
                  </a:schemeClr>
                </a:solidFill>
              </a:rPr>
              <a:t>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a:t>
            </a:r>
          </a:p>
          <a:p>
            <a:pPr marL="0" marR="0" lvl="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a:pPr>
            <a:endParaRPr lang="en-US" sz="1200" dirty="0">
              <a:solidFill>
                <a:schemeClr val="accent6">
                  <a:lumMod val="10000"/>
                </a:schemeClr>
              </a:solidFill>
            </a:endParaRPr>
          </a:p>
          <a:p>
            <a:pPr marL="0" marR="0" lvl="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a:pPr>
            <a:endParaRPr lang="en-US" sz="1200" dirty="0">
              <a:solidFill>
                <a:schemeClr val="accent6">
                  <a:lumMod val="10000"/>
                </a:schemeClr>
              </a:solidFill>
            </a:endParaRPr>
          </a:p>
          <a:p>
            <a:pPr lvl="0"/>
            <a:r>
              <a:rPr lang="en-US" sz="1200" dirty="0">
                <a:latin typeface="Arial" panose="020B0604020202020204" pitchFamily="34" charset="0"/>
                <a:cs typeface="Arial" panose="020B0604020202020204" pitchFamily="34" charset="0"/>
              </a:rPr>
              <a:t> </a:t>
            </a:r>
            <a:endParaRPr lang="en-US" dirty="0"/>
          </a:p>
        </p:txBody>
      </p:sp>
      <p:sp>
        <p:nvSpPr>
          <p:cNvPr id="8" name="Text Placeholder 25">
            <a:extLst>
              <a:ext uri="{FF2B5EF4-FFF2-40B4-BE49-F238E27FC236}">
                <a16:creationId xmlns:a16="http://schemas.microsoft.com/office/drawing/2014/main" id="{365F55D9-D8CE-4439-B107-3BD2031ACA1D}"/>
              </a:ext>
            </a:extLst>
          </p:cNvPr>
          <p:cNvSpPr>
            <a:spLocks noGrp="1"/>
          </p:cNvSpPr>
          <p:nvPr>
            <p:ph type="body" sz="quarter" idx="27" hasCustomPrompt="1"/>
          </p:nvPr>
        </p:nvSpPr>
        <p:spPr>
          <a:xfrm>
            <a:off x="777902" y="5138928"/>
            <a:ext cx="4443412" cy="409609"/>
          </a:xfrm>
          <a:prstGeom prst="rect">
            <a:avLst/>
          </a:prstGeom>
        </p:spPr>
        <p:txBody>
          <a:bodyPr/>
          <a:lstStyle>
            <a:lvl1pPr marL="0" indent="0">
              <a:lnSpc>
                <a:spcPct val="100000"/>
              </a:lnSpc>
              <a:buNone/>
              <a:defRPr sz="1600" b="1" i="0">
                <a:solidFill>
                  <a:srgbClr val="ED1B2E"/>
                </a:solidFill>
                <a:latin typeface="Rockwell" panose="02060603020205020403" pitchFamily="18" charset="77"/>
              </a:defRPr>
            </a:lvl1pPr>
          </a:lstStyle>
          <a:p>
            <a:pPr lvl="0"/>
            <a:r>
              <a:rPr lang="en-US" dirty="0"/>
              <a:t>HEADER GOES HERE</a:t>
            </a:r>
          </a:p>
        </p:txBody>
      </p:sp>
      <p:sp>
        <p:nvSpPr>
          <p:cNvPr id="9" name="Text Placeholder 15">
            <a:extLst>
              <a:ext uri="{FF2B5EF4-FFF2-40B4-BE49-F238E27FC236}">
                <a16:creationId xmlns:a16="http://schemas.microsoft.com/office/drawing/2014/main" id="{35ABA30A-340E-4233-812D-2772C628E4E7}"/>
              </a:ext>
            </a:extLst>
          </p:cNvPr>
          <p:cNvSpPr>
            <a:spLocks noGrp="1"/>
          </p:cNvSpPr>
          <p:nvPr>
            <p:ph type="body" sz="quarter" idx="37" hasCustomPrompt="1"/>
          </p:nvPr>
        </p:nvSpPr>
        <p:spPr>
          <a:xfrm>
            <a:off x="777902" y="7424859"/>
            <a:ext cx="2432600" cy="933530"/>
          </a:xfrm>
          <a:prstGeom prst="rect">
            <a:avLst/>
          </a:prstGeom>
        </p:spPr>
        <p:txBody>
          <a:bodyPr/>
          <a:lstStyle>
            <a:lvl1pPr marL="0" marR="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sz="1200">
                <a:solidFill>
                  <a:schemeClr val="bg2">
                    <a:lumMod val="10000"/>
                  </a:schemeClr>
                </a:solidFill>
                <a:latin typeface="Arial" panose="020B0604020202020204" pitchFamily="34" charset="0"/>
                <a:cs typeface="Arial" panose="020B0604020202020204" pitchFamily="34" charset="0"/>
              </a:defRPr>
            </a:lvl1pPr>
          </a:lstStyle>
          <a:p>
            <a:pPr marL="0" marR="0" lvl="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a:pPr>
            <a:r>
              <a:rPr lang="en-US" sz="1200" dirty="0">
                <a:solidFill>
                  <a:schemeClr val="accent6">
                    <a:lumMod val="10000"/>
                  </a:schemeClr>
                </a:solidFill>
              </a:rPr>
              <a:t>Copy and bullets copy and bullets copy and bullets copy and bullets copy and bullets copy and bullets copy and bullets copy and bullets copy and bullets copy and</a:t>
            </a:r>
            <a:endParaRPr lang="en-US" dirty="0"/>
          </a:p>
        </p:txBody>
      </p:sp>
      <p:sp>
        <p:nvSpPr>
          <p:cNvPr id="10" name="Text Placeholder 25">
            <a:extLst>
              <a:ext uri="{FF2B5EF4-FFF2-40B4-BE49-F238E27FC236}">
                <a16:creationId xmlns:a16="http://schemas.microsoft.com/office/drawing/2014/main" id="{DBF047F0-6CA5-4320-9E31-A4AB4AF2AB14}"/>
              </a:ext>
            </a:extLst>
          </p:cNvPr>
          <p:cNvSpPr>
            <a:spLocks noGrp="1"/>
          </p:cNvSpPr>
          <p:nvPr>
            <p:ph type="body" sz="quarter" idx="38" hasCustomPrompt="1"/>
          </p:nvPr>
        </p:nvSpPr>
        <p:spPr>
          <a:xfrm>
            <a:off x="777902" y="7074373"/>
            <a:ext cx="2432599" cy="409609"/>
          </a:xfrm>
          <a:prstGeom prst="rect">
            <a:avLst/>
          </a:prstGeom>
        </p:spPr>
        <p:txBody>
          <a:bodyPr/>
          <a:lstStyle>
            <a:lvl1pPr marL="0" indent="0">
              <a:lnSpc>
                <a:spcPct val="100000"/>
              </a:lnSpc>
              <a:buNone/>
              <a:defRPr sz="1600" b="1" i="0">
                <a:solidFill>
                  <a:srgbClr val="ED1B2E"/>
                </a:solidFill>
                <a:latin typeface="Rockwell" panose="02060603020205020403" pitchFamily="18" charset="77"/>
              </a:defRPr>
            </a:lvl1pPr>
          </a:lstStyle>
          <a:p>
            <a:pPr lvl="0"/>
            <a:r>
              <a:rPr lang="en-US" dirty="0"/>
              <a:t>HEADER GOES HERE</a:t>
            </a:r>
          </a:p>
        </p:txBody>
      </p:sp>
      <p:sp>
        <p:nvSpPr>
          <p:cNvPr id="11" name="Text Placeholder 15">
            <a:extLst>
              <a:ext uri="{FF2B5EF4-FFF2-40B4-BE49-F238E27FC236}">
                <a16:creationId xmlns:a16="http://schemas.microsoft.com/office/drawing/2014/main" id="{B7CC09BB-E81D-4F08-BF23-F11ECE1DBDB2}"/>
              </a:ext>
            </a:extLst>
          </p:cNvPr>
          <p:cNvSpPr>
            <a:spLocks noGrp="1"/>
          </p:cNvSpPr>
          <p:nvPr>
            <p:ph type="body" sz="quarter" idx="39" hasCustomPrompt="1"/>
          </p:nvPr>
        </p:nvSpPr>
        <p:spPr>
          <a:xfrm>
            <a:off x="4407112" y="7424858"/>
            <a:ext cx="2432600" cy="933531"/>
          </a:xfrm>
          <a:prstGeom prst="rect">
            <a:avLst/>
          </a:prstGeom>
        </p:spPr>
        <p:txBody>
          <a:bodyPr/>
          <a:lstStyle>
            <a:lvl1pPr marL="0" marR="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sz="1200">
                <a:solidFill>
                  <a:schemeClr val="bg2">
                    <a:lumMod val="10000"/>
                  </a:schemeClr>
                </a:solidFill>
                <a:latin typeface="Arial" panose="020B0604020202020204" pitchFamily="34" charset="0"/>
                <a:cs typeface="Arial" panose="020B0604020202020204" pitchFamily="34" charset="0"/>
              </a:defRPr>
            </a:lvl1pPr>
          </a:lstStyle>
          <a:p>
            <a:pPr marL="0" marR="0" lvl="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a:pPr>
            <a:r>
              <a:rPr lang="en-US" sz="1200" dirty="0">
                <a:solidFill>
                  <a:schemeClr val="accent6">
                    <a:lumMod val="10000"/>
                  </a:schemeClr>
                </a:solidFill>
              </a:rPr>
              <a:t>Copy and bullets copy and bullets copy and bullets copy and bullets copy and bullets copy and bullets copy and bullets copy and bullets copy and bullets copy and</a:t>
            </a:r>
            <a:endParaRPr lang="en-US" dirty="0"/>
          </a:p>
        </p:txBody>
      </p:sp>
      <p:sp>
        <p:nvSpPr>
          <p:cNvPr id="12" name="Text Placeholder 25">
            <a:extLst>
              <a:ext uri="{FF2B5EF4-FFF2-40B4-BE49-F238E27FC236}">
                <a16:creationId xmlns:a16="http://schemas.microsoft.com/office/drawing/2014/main" id="{3B10E474-6C68-4CF7-A3FF-A7782FDDBA50}"/>
              </a:ext>
            </a:extLst>
          </p:cNvPr>
          <p:cNvSpPr>
            <a:spLocks noGrp="1"/>
          </p:cNvSpPr>
          <p:nvPr>
            <p:ph type="body" sz="quarter" idx="40" hasCustomPrompt="1"/>
          </p:nvPr>
        </p:nvSpPr>
        <p:spPr>
          <a:xfrm>
            <a:off x="4407112" y="7074373"/>
            <a:ext cx="2432599" cy="409609"/>
          </a:xfrm>
          <a:prstGeom prst="rect">
            <a:avLst/>
          </a:prstGeom>
        </p:spPr>
        <p:txBody>
          <a:bodyPr/>
          <a:lstStyle>
            <a:lvl1pPr marL="0" indent="0">
              <a:lnSpc>
                <a:spcPct val="100000"/>
              </a:lnSpc>
              <a:buNone/>
              <a:defRPr sz="1600" b="1" i="0">
                <a:solidFill>
                  <a:srgbClr val="ED1B2E"/>
                </a:solidFill>
                <a:latin typeface="Rockwell" panose="02060603020205020403" pitchFamily="18" charset="77"/>
              </a:defRPr>
            </a:lvl1pPr>
          </a:lstStyle>
          <a:p>
            <a:pPr lvl="0"/>
            <a:r>
              <a:rPr lang="en-US" dirty="0"/>
              <a:t>HEADER GOES HERE</a:t>
            </a:r>
          </a:p>
        </p:txBody>
      </p:sp>
    </p:spTree>
    <p:extLst>
      <p:ext uri="{BB962C8B-B14F-4D97-AF65-F5344CB8AC3E}">
        <p14:creationId xmlns:p14="http://schemas.microsoft.com/office/powerpoint/2010/main" val="703840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20D7EEB-C253-44A6-8495-EFC2C7444675}"/>
              </a:ext>
            </a:extLst>
          </p:cNvPr>
          <p:cNvSpPr>
            <a:spLocks noGrp="1"/>
          </p:cNvSpPr>
          <p:nvPr>
            <p:ph type="dt" sz="half" idx="10"/>
          </p:nvPr>
        </p:nvSpPr>
        <p:spPr/>
        <p:txBody>
          <a:bodyPr/>
          <a:lstStyle/>
          <a:p>
            <a:r>
              <a:rPr lang="en-US" dirty="0"/>
              <a:t>Updated </a:t>
            </a:r>
            <a:fld id="{08409ABC-5780-4BE6-81B9-66907611A25F}" type="datetime1">
              <a:rPr lang="en-US" smtClean="0"/>
              <a:t>3/15/2024</a:t>
            </a:fld>
            <a:endParaRPr lang="en-US" dirty="0"/>
          </a:p>
          <a:p>
            <a:r>
              <a:rPr lang="en-US" dirty="0"/>
              <a:t>www.SquareMeals.org</a:t>
            </a:r>
          </a:p>
        </p:txBody>
      </p:sp>
      <p:sp>
        <p:nvSpPr>
          <p:cNvPr id="4" name="Picture Placeholder 3">
            <a:extLst>
              <a:ext uri="{FF2B5EF4-FFF2-40B4-BE49-F238E27FC236}">
                <a16:creationId xmlns:a16="http://schemas.microsoft.com/office/drawing/2014/main" id="{BB23809F-306B-4CFB-A098-213FFFB6F240}"/>
              </a:ext>
            </a:extLst>
          </p:cNvPr>
          <p:cNvSpPr>
            <a:spLocks noGrp="1"/>
          </p:cNvSpPr>
          <p:nvPr>
            <p:ph type="pic" sz="quarter" idx="4294967295"/>
          </p:nvPr>
        </p:nvSpPr>
        <p:spPr>
          <a:xfrm>
            <a:off x="5535894" y="2776073"/>
            <a:ext cx="2239339" cy="5668706"/>
          </a:xfrm>
          <a:prstGeom prst="rect">
            <a:avLst/>
          </a:prstGeom>
        </p:spPr>
        <p:txBody>
          <a:bodyPr/>
          <a:lstStyle>
            <a:lvl1pPr>
              <a:defRPr>
                <a:latin typeface="Arial" panose="020B0604020202020204" pitchFamily="34" charset="0"/>
              </a:defRPr>
            </a:lvl1pPr>
          </a:lstStyle>
          <a:p>
            <a:r>
              <a:rPr lang="en-US" dirty="0"/>
              <a:t>Click icon to add picture</a:t>
            </a:r>
          </a:p>
        </p:txBody>
      </p:sp>
      <p:sp>
        <p:nvSpPr>
          <p:cNvPr id="5" name="Text Placeholder 23">
            <a:extLst>
              <a:ext uri="{FF2B5EF4-FFF2-40B4-BE49-F238E27FC236}">
                <a16:creationId xmlns:a16="http://schemas.microsoft.com/office/drawing/2014/main" id="{4EDE3140-73F3-4B91-AF66-12F78AD198F4}"/>
              </a:ext>
            </a:extLst>
          </p:cNvPr>
          <p:cNvSpPr>
            <a:spLocks noGrp="1"/>
          </p:cNvSpPr>
          <p:nvPr>
            <p:ph type="body" sz="quarter" idx="20" hasCustomPrompt="1"/>
          </p:nvPr>
        </p:nvSpPr>
        <p:spPr>
          <a:xfrm>
            <a:off x="813830" y="320615"/>
            <a:ext cx="6555815" cy="392292"/>
          </a:xfrm>
          <a:prstGeom prst="rect">
            <a:avLst/>
          </a:prstGeom>
        </p:spPr>
        <p:txBody>
          <a:bodyPr/>
          <a:lstStyle>
            <a:lvl1pPr marL="0" indent="0">
              <a:lnSpc>
                <a:spcPct val="80000"/>
              </a:lnSpc>
              <a:buNone/>
              <a:defRPr sz="3900" b="0" i="0">
                <a:solidFill>
                  <a:srgbClr val="36393F"/>
                </a:solidFill>
                <a:latin typeface="Rockwell" panose="02060603020205020403" pitchFamily="18" charset="77"/>
              </a:defRPr>
            </a:lvl1pPr>
            <a:lvl2pPr marL="388620" indent="0">
              <a:buNone/>
              <a:defRPr/>
            </a:lvl2pPr>
          </a:lstStyle>
          <a:p>
            <a:pPr lvl="0"/>
            <a:r>
              <a:rPr lang="en-US" dirty="0"/>
              <a:t>TITLE </a:t>
            </a:r>
          </a:p>
        </p:txBody>
      </p:sp>
      <p:sp>
        <p:nvSpPr>
          <p:cNvPr id="6" name="Text Placeholder 43">
            <a:extLst>
              <a:ext uri="{FF2B5EF4-FFF2-40B4-BE49-F238E27FC236}">
                <a16:creationId xmlns:a16="http://schemas.microsoft.com/office/drawing/2014/main" id="{2FEF1F14-D299-4963-96EC-B2A6F87E11E4}"/>
              </a:ext>
            </a:extLst>
          </p:cNvPr>
          <p:cNvSpPr>
            <a:spLocks noGrp="1"/>
          </p:cNvSpPr>
          <p:nvPr>
            <p:ph type="body" sz="quarter" idx="33" hasCustomPrompt="1"/>
          </p:nvPr>
        </p:nvSpPr>
        <p:spPr>
          <a:xfrm>
            <a:off x="813831" y="803440"/>
            <a:ext cx="6555815" cy="749111"/>
          </a:xfrm>
          <a:prstGeom prst="rect">
            <a:avLst/>
          </a:prstGeom>
        </p:spPr>
        <p:txBody>
          <a:bodyPr/>
          <a:lstStyle>
            <a:lvl1pPr marL="0" indent="0">
              <a:lnSpc>
                <a:spcPct val="75000"/>
              </a:lnSpc>
              <a:buNone/>
              <a:defRPr sz="3900" b="1" i="0">
                <a:solidFill>
                  <a:schemeClr val="bg1"/>
                </a:solidFill>
                <a:latin typeface="Arial Black" panose="020B0604020202020204" pitchFamily="34" charset="0"/>
                <a:cs typeface="Arial Black" panose="020B0604020202020204" pitchFamily="34" charset="0"/>
              </a:defRPr>
            </a:lvl1pPr>
          </a:lstStyle>
          <a:p>
            <a:pPr lvl="0"/>
            <a:r>
              <a:rPr lang="en-US" dirty="0"/>
              <a:t>SECOND TITLE</a:t>
            </a:r>
          </a:p>
        </p:txBody>
      </p:sp>
      <p:sp>
        <p:nvSpPr>
          <p:cNvPr id="7" name="Text Placeholder 15">
            <a:extLst>
              <a:ext uri="{FF2B5EF4-FFF2-40B4-BE49-F238E27FC236}">
                <a16:creationId xmlns:a16="http://schemas.microsoft.com/office/drawing/2014/main" id="{28160755-7DFD-4314-B6EB-33EF365BE48F}"/>
              </a:ext>
            </a:extLst>
          </p:cNvPr>
          <p:cNvSpPr>
            <a:spLocks noGrp="1"/>
          </p:cNvSpPr>
          <p:nvPr>
            <p:ph type="body" sz="quarter" idx="34" hasCustomPrompt="1"/>
          </p:nvPr>
        </p:nvSpPr>
        <p:spPr>
          <a:xfrm>
            <a:off x="589236" y="3551190"/>
            <a:ext cx="4862089" cy="1314802"/>
          </a:xfrm>
          <a:prstGeom prst="rect">
            <a:avLst/>
          </a:prstGeom>
        </p:spPr>
        <p:txBody>
          <a:bodyPr/>
          <a:lstStyle>
            <a:lvl1pPr marL="0" marR="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sz="1200">
                <a:solidFill>
                  <a:schemeClr val="bg2">
                    <a:lumMod val="10000"/>
                  </a:schemeClr>
                </a:solidFill>
                <a:latin typeface="Arial" panose="020B0604020202020204" pitchFamily="34" charset="0"/>
                <a:cs typeface="Arial" panose="020B0604020202020204" pitchFamily="34" charset="0"/>
              </a:defRPr>
            </a:lvl1pPr>
          </a:lstStyle>
          <a:p>
            <a:pPr marL="0" marR="0" lvl="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a:pPr>
            <a:r>
              <a:rPr lang="en-US" sz="1200" dirty="0">
                <a:solidFill>
                  <a:schemeClr val="accent6">
                    <a:lumMod val="10000"/>
                  </a:schemeClr>
                </a:solidFill>
              </a:rPr>
              <a:t>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a:t>
            </a:r>
            <a:endParaRPr lang="en-US" dirty="0"/>
          </a:p>
        </p:txBody>
      </p:sp>
      <p:sp>
        <p:nvSpPr>
          <p:cNvPr id="8" name="Text Placeholder 25">
            <a:extLst>
              <a:ext uri="{FF2B5EF4-FFF2-40B4-BE49-F238E27FC236}">
                <a16:creationId xmlns:a16="http://schemas.microsoft.com/office/drawing/2014/main" id="{6CB13662-794E-43A6-8955-8CE6D17A59F6}"/>
              </a:ext>
            </a:extLst>
          </p:cNvPr>
          <p:cNvSpPr>
            <a:spLocks noGrp="1"/>
          </p:cNvSpPr>
          <p:nvPr>
            <p:ph type="body" sz="quarter" idx="40" hasCustomPrompt="1"/>
          </p:nvPr>
        </p:nvSpPr>
        <p:spPr>
          <a:xfrm>
            <a:off x="592330" y="3080714"/>
            <a:ext cx="4858995" cy="251224"/>
          </a:xfrm>
          <a:prstGeom prst="rect">
            <a:avLst/>
          </a:prstGeom>
        </p:spPr>
        <p:txBody>
          <a:bodyPr/>
          <a:lstStyle>
            <a:lvl1pPr marL="0" indent="0" algn="l">
              <a:lnSpc>
                <a:spcPct val="100000"/>
              </a:lnSpc>
              <a:buNone/>
              <a:defRPr sz="1200" b="1" i="0">
                <a:solidFill>
                  <a:srgbClr val="004980"/>
                </a:solidFill>
                <a:latin typeface="Rockwell" panose="02060603020205020403" pitchFamily="18" charset="77"/>
              </a:defRPr>
            </a:lvl1pPr>
          </a:lstStyle>
          <a:p>
            <a:pPr lvl="0"/>
            <a:r>
              <a:rPr lang="en-US" dirty="0"/>
              <a:t>HEADER GOES HERE</a:t>
            </a:r>
          </a:p>
        </p:txBody>
      </p:sp>
      <p:sp>
        <p:nvSpPr>
          <p:cNvPr id="9" name="Text Placeholder 25">
            <a:extLst>
              <a:ext uri="{FF2B5EF4-FFF2-40B4-BE49-F238E27FC236}">
                <a16:creationId xmlns:a16="http://schemas.microsoft.com/office/drawing/2014/main" id="{4933B51D-86C5-4706-9008-005757FAAFE1}"/>
              </a:ext>
            </a:extLst>
          </p:cNvPr>
          <p:cNvSpPr>
            <a:spLocks noGrp="1"/>
          </p:cNvSpPr>
          <p:nvPr>
            <p:ph type="body" sz="quarter" idx="38" hasCustomPrompt="1"/>
          </p:nvPr>
        </p:nvSpPr>
        <p:spPr>
          <a:xfrm>
            <a:off x="560349" y="1607525"/>
            <a:ext cx="2145857" cy="409609"/>
          </a:xfrm>
          <a:prstGeom prst="rect">
            <a:avLst/>
          </a:prstGeom>
        </p:spPr>
        <p:txBody>
          <a:bodyPr/>
          <a:lstStyle>
            <a:lvl1pPr marL="0" indent="0" algn="ctr">
              <a:lnSpc>
                <a:spcPct val="100000"/>
              </a:lnSpc>
              <a:buNone/>
              <a:defRPr sz="1200" b="1" i="0">
                <a:solidFill>
                  <a:srgbClr val="ED1B2E"/>
                </a:solidFill>
                <a:latin typeface="Rockwell" panose="02060603020205020403" pitchFamily="18" charset="77"/>
              </a:defRPr>
            </a:lvl1pPr>
          </a:lstStyle>
          <a:p>
            <a:pPr lvl="0"/>
            <a:r>
              <a:rPr lang="en-US" dirty="0"/>
              <a:t>HEADER GOES HERE</a:t>
            </a:r>
          </a:p>
        </p:txBody>
      </p:sp>
      <p:sp>
        <p:nvSpPr>
          <p:cNvPr id="10" name="Text Placeholder 31">
            <a:extLst>
              <a:ext uri="{FF2B5EF4-FFF2-40B4-BE49-F238E27FC236}">
                <a16:creationId xmlns:a16="http://schemas.microsoft.com/office/drawing/2014/main" id="{3D2D209A-F284-4593-8766-03912D971CE9}"/>
              </a:ext>
            </a:extLst>
          </p:cNvPr>
          <p:cNvSpPr>
            <a:spLocks noGrp="1"/>
          </p:cNvSpPr>
          <p:nvPr>
            <p:ph type="body" sz="quarter" idx="41" hasCustomPrompt="1"/>
          </p:nvPr>
        </p:nvSpPr>
        <p:spPr>
          <a:xfrm>
            <a:off x="560349" y="1829828"/>
            <a:ext cx="2141538" cy="934052"/>
          </a:xfrm>
          <a:prstGeom prst="rect">
            <a:avLst/>
          </a:prstGeom>
        </p:spPr>
        <p:txBody>
          <a:bodyPr/>
          <a:lstStyle>
            <a:lvl1pPr marL="0" marR="0" indent="0" algn="ctr" defTabSz="777240" rtl="0" eaLnBrk="1" fontAlgn="auto" latinLnBrk="0" hangingPunct="1">
              <a:lnSpc>
                <a:spcPct val="90000"/>
              </a:lnSpc>
              <a:spcBef>
                <a:spcPts val="850"/>
              </a:spcBef>
              <a:spcAft>
                <a:spcPts val="0"/>
              </a:spcAft>
              <a:buClrTx/>
              <a:buSzTx/>
              <a:buFont typeface="Arial" panose="020B0604020202020204" pitchFamily="34" charset="0"/>
              <a:buNone/>
              <a:tabLst/>
              <a:defRPr sz="1200">
                <a:solidFill>
                  <a:schemeClr val="accent1"/>
                </a:solidFill>
                <a:latin typeface="Arial" panose="020B0604020202020204" pitchFamily="34" charset="0"/>
                <a:cs typeface="Arial" panose="020B0604020202020204" pitchFamily="34" charset="0"/>
              </a:defRPr>
            </a:lvl1pPr>
            <a:lvl2pPr marL="388620" indent="0" algn="ctr">
              <a:buNone/>
              <a:defRPr sz="1200">
                <a:latin typeface="Arial" panose="020B0604020202020204" pitchFamily="34" charset="0"/>
                <a:cs typeface="Arial" panose="020B0604020202020204" pitchFamily="34" charset="0"/>
              </a:defRPr>
            </a:lvl2pPr>
            <a:lvl3pPr marL="777240" indent="0" algn="ctr">
              <a:buNone/>
              <a:defRPr sz="1200">
                <a:latin typeface="Arial" panose="020B0604020202020204" pitchFamily="34" charset="0"/>
                <a:cs typeface="Arial" panose="020B0604020202020204" pitchFamily="34" charset="0"/>
              </a:defRPr>
            </a:lvl3pPr>
            <a:lvl4pPr marL="1165860" indent="0" algn="ctr">
              <a:buNone/>
              <a:defRPr sz="1200">
                <a:latin typeface="Arial" panose="020B0604020202020204" pitchFamily="34" charset="0"/>
                <a:cs typeface="Arial" panose="020B0604020202020204" pitchFamily="34" charset="0"/>
              </a:defRPr>
            </a:lvl4pPr>
            <a:lvl5pPr marL="1554480" indent="0" algn="ctr">
              <a:buNone/>
              <a:defRPr sz="1200">
                <a:latin typeface="Arial" panose="020B0604020202020204" pitchFamily="34" charset="0"/>
                <a:cs typeface="Arial" panose="020B0604020202020204" pitchFamily="34" charset="0"/>
              </a:defRPr>
            </a:lvl5pPr>
          </a:lstStyle>
          <a:p>
            <a:pPr marL="0" marR="0" lvl="0" indent="0" algn="ctr" defTabSz="777240" rtl="0" eaLnBrk="1" fontAlgn="auto" latinLnBrk="0" hangingPunct="1">
              <a:lnSpc>
                <a:spcPct val="90000"/>
              </a:lnSpc>
              <a:spcBef>
                <a:spcPts val="850"/>
              </a:spcBef>
              <a:spcAft>
                <a:spcPts val="0"/>
              </a:spcAft>
              <a:buClrTx/>
              <a:buSzTx/>
              <a:buFont typeface="Arial" panose="020B0604020202020204" pitchFamily="34" charset="0"/>
              <a:buNone/>
              <a:tabLst/>
              <a:defRPr/>
            </a:pPr>
            <a:r>
              <a:rPr lang="en-US" dirty="0"/>
              <a:t>Copy goes here copy goes here copy goes here copy goes here copy goes here copy goes here</a:t>
            </a:r>
          </a:p>
          <a:p>
            <a:pPr lvl="0"/>
            <a:endParaRPr lang="en-US" dirty="0"/>
          </a:p>
        </p:txBody>
      </p:sp>
      <p:sp>
        <p:nvSpPr>
          <p:cNvPr id="11" name="Text Placeholder 25">
            <a:extLst>
              <a:ext uri="{FF2B5EF4-FFF2-40B4-BE49-F238E27FC236}">
                <a16:creationId xmlns:a16="http://schemas.microsoft.com/office/drawing/2014/main" id="{FCDD488F-C835-4421-B1CA-055B7012A99B}"/>
              </a:ext>
            </a:extLst>
          </p:cNvPr>
          <p:cNvSpPr>
            <a:spLocks noGrp="1"/>
          </p:cNvSpPr>
          <p:nvPr>
            <p:ph type="body" sz="quarter" idx="42" hasCustomPrompt="1"/>
          </p:nvPr>
        </p:nvSpPr>
        <p:spPr>
          <a:xfrm>
            <a:off x="3053613" y="1613621"/>
            <a:ext cx="2145857" cy="409609"/>
          </a:xfrm>
          <a:prstGeom prst="rect">
            <a:avLst/>
          </a:prstGeom>
        </p:spPr>
        <p:txBody>
          <a:bodyPr/>
          <a:lstStyle>
            <a:lvl1pPr marL="0" indent="0" algn="ctr">
              <a:lnSpc>
                <a:spcPct val="100000"/>
              </a:lnSpc>
              <a:buNone/>
              <a:defRPr sz="1200" b="1" i="0">
                <a:solidFill>
                  <a:srgbClr val="ED1B2E"/>
                </a:solidFill>
                <a:latin typeface="Rockwell" panose="02060603020205020403" pitchFamily="18" charset="77"/>
              </a:defRPr>
            </a:lvl1pPr>
          </a:lstStyle>
          <a:p>
            <a:pPr lvl="0"/>
            <a:r>
              <a:rPr lang="en-US" dirty="0"/>
              <a:t>HEADER GOES HERE</a:t>
            </a:r>
          </a:p>
        </p:txBody>
      </p:sp>
      <p:sp>
        <p:nvSpPr>
          <p:cNvPr id="12" name="Text Placeholder 31">
            <a:extLst>
              <a:ext uri="{FF2B5EF4-FFF2-40B4-BE49-F238E27FC236}">
                <a16:creationId xmlns:a16="http://schemas.microsoft.com/office/drawing/2014/main" id="{AD58244B-297C-4C67-824C-739580CDA8F4}"/>
              </a:ext>
            </a:extLst>
          </p:cNvPr>
          <p:cNvSpPr>
            <a:spLocks noGrp="1"/>
          </p:cNvSpPr>
          <p:nvPr>
            <p:ph type="body" sz="quarter" idx="43" hasCustomPrompt="1"/>
          </p:nvPr>
        </p:nvSpPr>
        <p:spPr>
          <a:xfrm>
            <a:off x="3053613" y="1835924"/>
            <a:ext cx="2141538" cy="934052"/>
          </a:xfrm>
          <a:prstGeom prst="rect">
            <a:avLst/>
          </a:prstGeom>
        </p:spPr>
        <p:txBody>
          <a:bodyPr/>
          <a:lstStyle>
            <a:lvl1pPr marL="0" marR="0" indent="0" algn="ctr" defTabSz="777240" rtl="0" eaLnBrk="1" fontAlgn="auto" latinLnBrk="0" hangingPunct="1">
              <a:lnSpc>
                <a:spcPct val="90000"/>
              </a:lnSpc>
              <a:spcBef>
                <a:spcPts val="850"/>
              </a:spcBef>
              <a:spcAft>
                <a:spcPts val="0"/>
              </a:spcAft>
              <a:buClrTx/>
              <a:buSzTx/>
              <a:buFont typeface="Arial" panose="020B0604020202020204" pitchFamily="34" charset="0"/>
              <a:buNone/>
              <a:tabLst/>
              <a:defRPr sz="1200">
                <a:solidFill>
                  <a:schemeClr val="accent1"/>
                </a:solidFill>
                <a:latin typeface="Arial" panose="020B0604020202020204" pitchFamily="34" charset="0"/>
                <a:cs typeface="Arial" panose="020B0604020202020204" pitchFamily="34" charset="0"/>
              </a:defRPr>
            </a:lvl1pPr>
            <a:lvl2pPr marL="388620" indent="0" algn="ctr">
              <a:buNone/>
              <a:defRPr sz="1200">
                <a:latin typeface="Arial" panose="020B0604020202020204" pitchFamily="34" charset="0"/>
                <a:cs typeface="Arial" panose="020B0604020202020204" pitchFamily="34" charset="0"/>
              </a:defRPr>
            </a:lvl2pPr>
            <a:lvl3pPr marL="777240" indent="0" algn="ctr">
              <a:buNone/>
              <a:defRPr sz="1200">
                <a:latin typeface="Arial" panose="020B0604020202020204" pitchFamily="34" charset="0"/>
                <a:cs typeface="Arial" panose="020B0604020202020204" pitchFamily="34" charset="0"/>
              </a:defRPr>
            </a:lvl3pPr>
            <a:lvl4pPr marL="1165860" indent="0" algn="ctr">
              <a:buNone/>
              <a:defRPr sz="1200">
                <a:latin typeface="Arial" panose="020B0604020202020204" pitchFamily="34" charset="0"/>
                <a:cs typeface="Arial" panose="020B0604020202020204" pitchFamily="34" charset="0"/>
              </a:defRPr>
            </a:lvl4pPr>
            <a:lvl5pPr marL="1554480" indent="0" algn="ctr">
              <a:buNone/>
              <a:defRPr sz="1200">
                <a:latin typeface="Arial" panose="020B0604020202020204" pitchFamily="34" charset="0"/>
                <a:cs typeface="Arial" panose="020B0604020202020204" pitchFamily="34" charset="0"/>
              </a:defRPr>
            </a:lvl5pPr>
          </a:lstStyle>
          <a:p>
            <a:pPr marL="0" marR="0" lvl="0" indent="0" algn="ctr" defTabSz="777240" rtl="0" eaLnBrk="1" fontAlgn="auto" latinLnBrk="0" hangingPunct="1">
              <a:lnSpc>
                <a:spcPct val="90000"/>
              </a:lnSpc>
              <a:spcBef>
                <a:spcPts val="850"/>
              </a:spcBef>
              <a:spcAft>
                <a:spcPts val="0"/>
              </a:spcAft>
              <a:buClrTx/>
              <a:buSzTx/>
              <a:buFont typeface="Arial" panose="020B0604020202020204" pitchFamily="34" charset="0"/>
              <a:buNone/>
              <a:tabLst/>
              <a:defRPr/>
            </a:pPr>
            <a:r>
              <a:rPr lang="en-US" dirty="0"/>
              <a:t>Copy goes here copy goes here copy goes here copy goes here copy goes here copy goes here</a:t>
            </a:r>
          </a:p>
          <a:p>
            <a:pPr lvl="0"/>
            <a:endParaRPr lang="en-US" dirty="0"/>
          </a:p>
        </p:txBody>
      </p:sp>
      <p:sp>
        <p:nvSpPr>
          <p:cNvPr id="13" name="Text Placeholder 25">
            <a:extLst>
              <a:ext uri="{FF2B5EF4-FFF2-40B4-BE49-F238E27FC236}">
                <a16:creationId xmlns:a16="http://schemas.microsoft.com/office/drawing/2014/main" id="{B4C40316-0984-4D05-9567-B63996FB54B5}"/>
              </a:ext>
            </a:extLst>
          </p:cNvPr>
          <p:cNvSpPr>
            <a:spLocks noGrp="1"/>
          </p:cNvSpPr>
          <p:nvPr>
            <p:ph type="body" sz="quarter" idx="44" hasCustomPrompt="1"/>
          </p:nvPr>
        </p:nvSpPr>
        <p:spPr>
          <a:xfrm>
            <a:off x="5223789" y="1613621"/>
            <a:ext cx="2145857" cy="409609"/>
          </a:xfrm>
          <a:prstGeom prst="rect">
            <a:avLst/>
          </a:prstGeom>
        </p:spPr>
        <p:txBody>
          <a:bodyPr/>
          <a:lstStyle>
            <a:lvl1pPr marL="0" indent="0" algn="ctr">
              <a:lnSpc>
                <a:spcPct val="100000"/>
              </a:lnSpc>
              <a:buNone/>
              <a:defRPr sz="1200" b="1" i="0">
                <a:solidFill>
                  <a:srgbClr val="ED1B2E"/>
                </a:solidFill>
                <a:latin typeface="Rockwell" panose="02060603020205020403" pitchFamily="18" charset="77"/>
              </a:defRPr>
            </a:lvl1pPr>
          </a:lstStyle>
          <a:p>
            <a:pPr lvl="0"/>
            <a:r>
              <a:rPr lang="en-US" dirty="0"/>
              <a:t>HEADER GOES HERE</a:t>
            </a:r>
          </a:p>
        </p:txBody>
      </p:sp>
      <p:sp>
        <p:nvSpPr>
          <p:cNvPr id="14" name="Text Placeholder 31">
            <a:extLst>
              <a:ext uri="{FF2B5EF4-FFF2-40B4-BE49-F238E27FC236}">
                <a16:creationId xmlns:a16="http://schemas.microsoft.com/office/drawing/2014/main" id="{44564C71-A9F7-4D40-AE32-65CA148FF697}"/>
              </a:ext>
            </a:extLst>
          </p:cNvPr>
          <p:cNvSpPr>
            <a:spLocks noGrp="1"/>
          </p:cNvSpPr>
          <p:nvPr>
            <p:ph type="body" sz="quarter" idx="45" hasCustomPrompt="1"/>
          </p:nvPr>
        </p:nvSpPr>
        <p:spPr>
          <a:xfrm>
            <a:off x="5223789" y="1835924"/>
            <a:ext cx="2141538" cy="934052"/>
          </a:xfrm>
          <a:prstGeom prst="rect">
            <a:avLst/>
          </a:prstGeom>
        </p:spPr>
        <p:txBody>
          <a:bodyPr/>
          <a:lstStyle>
            <a:lvl1pPr marL="0" marR="0" indent="0" algn="ctr" defTabSz="777240" rtl="0" eaLnBrk="1" fontAlgn="auto" latinLnBrk="0" hangingPunct="1">
              <a:lnSpc>
                <a:spcPct val="90000"/>
              </a:lnSpc>
              <a:spcBef>
                <a:spcPts val="850"/>
              </a:spcBef>
              <a:spcAft>
                <a:spcPts val="0"/>
              </a:spcAft>
              <a:buClrTx/>
              <a:buSzTx/>
              <a:buFont typeface="Arial" panose="020B0604020202020204" pitchFamily="34" charset="0"/>
              <a:buNone/>
              <a:tabLst/>
              <a:defRPr sz="1200">
                <a:solidFill>
                  <a:schemeClr val="accent1"/>
                </a:solidFill>
                <a:latin typeface="Arial" panose="020B0604020202020204" pitchFamily="34" charset="0"/>
                <a:cs typeface="Arial" panose="020B0604020202020204" pitchFamily="34" charset="0"/>
              </a:defRPr>
            </a:lvl1pPr>
            <a:lvl2pPr marL="388620" indent="0" algn="ctr">
              <a:buNone/>
              <a:defRPr sz="1200">
                <a:latin typeface="Arial" panose="020B0604020202020204" pitchFamily="34" charset="0"/>
                <a:cs typeface="Arial" panose="020B0604020202020204" pitchFamily="34" charset="0"/>
              </a:defRPr>
            </a:lvl2pPr>
            <a:lvl3pPr marL="777240" indent="0" algn="ctr">
              <a:buNone/>
              <a:defRPr sz="1200">
                <a:latin typeface="Arial" panose="020B0604020202020204" pitchFamily="34" charset="0"/>
                <a:cs typeface="Arial" panose="020B0604020202020204" pitchFamily="34" charset="0"/>
              </a:defRPr>
            </a:lvl3pPr>
            <a:lvl4pPr marL="1165860" indent="0" algn="ctr">
              <a:buNone/>
              <a:defRPr sz="1200">
                <a:latin typeface="Arial" panose="020B0604020202020204" pitchFamily="34" charset="0"/>
                <a:cs typeface="Arial" panose="020B0604020202020204" pitchFamily="34" charset="0"/>
              </a:defRPr>
            </a:lvl4pPr>
            <a:lvl5pPr marL="1554480" indent="0" algn="ctr">
              <a:buNone/>
              <a:defRPr sz="1200">
                <a:latin typeface="Arial" panose="020B0604020202020204" pitchFamily="34" charset="0"/>
                <a:cs typeface="Arial" panose="020B0604020202020204" pitchFamily="34" charset="0"/>
              </a:defRPr>
            </a:lvl5pPr>
          </a:lstStyle>
          <a:p>
            <a:pPr marL="0" marR="0" lvl="0" indent="0" algn="ctr" defTabSz="777240" rtl="0" eaLnBrk="1" fontAlgn="auto" latinLnBrk="0" hangingPunct="1">
              <a:lnSpc>
                <a:spcPct val="90000"/>
              </a:lnSpc>
              <a:spcBef>
                <a:spcPts val="850"/>
              </a:spcBef>
              <a:spcAft>
                <a:spcPts val="0"/>
              </a:spcAft>
              <a:buClrTx/>
              <a:buSzTx/>
              <a:buFont typeface="Arial" panose="020B0604020202020204" pitchFamily="34" charset="0"/>
              <a:buNone/>
              <a:tabLst/>
              <a:defRPr/>
            </a:pPr>
            <a:r>
              <a:rPr lang="en-US" dirty="0"/>
              <a:t>Copy goes here copy goes here copy goes here copy goes here copy goes here copy goes here</a:t>
            </a:r>
          </a:p>
          <a:p>
            <a:pPr lvl="0"/>
            <a:endParaRPr lang="en-US" dirty="0"/>
          </a:p>
        </p:txBody>
      </p:sp>
      <p:sp>
        <p:nvSpPr>
          <p:cNvPr id="15" name="Text Placeholder 25">
            <a:extLst>
              <a:ext uri="{FF2B5EF4-FFF2-40B4-BE49-F238E27FC236}">
                <a16:creationId xmlns:a16="http://schemas.microsoft.com/office/drawing/2014/main" id="{ACC85927-2D8A-4548-827B-1FA51EEFBFE2}"/>
              </a:ext>
            </a:extLst>
          </p:cNvPr>
          <p:cNvSpPr>
            <a:spLocks noGrp="1"/>
          </p:cNvSpPr>
          <p:nvPr>
            <p:ph type="body" sz="quarter" idx="46" hasCustomPrompt="1"/>
          </p:nvPr>
        </p:nvSpPr>
        <p:spPr>
          <a:xfrm>
            <a:off x="590829" y="3294073"/>
            <a:ext cx="4858995" cy="251223"/>
          </a:xfrm>
          <a:prstGeom prst="rect">
            <a:avLst/>
          </a:prstGeom>
        </p:spPr>
        <p:txBody>
          <a:bodyPr/>
          <a:lstStyle>
            <a:lvl1pPr marL="0" indent="0" algn="l">
              <a:lnSpc>
                <a:spcPct val="100000"/>
              </a:lnSpc>
              <a:buNone/>
              <a:defRPr sz="1200" b="1" i="0">
                <a:solidFill>
                  <a:srgbClr val="66B948"/>
                </a:solidFill>
                <a:latin typeface="Rockwell" panose="02060603020205020403" pitchFamily="18" charset="77"/>
              </a:defRPr>
            </a:lvl1pPr>
          </a:lstStyle>
          <a:p>
            <a:pPr lvl="0"/>
            <a:r>
              <a:rPr lang="en-US" dirty="0"/>
              <a:t>Subhead here subhead here subhead here</a:t>
            </a:r>
          </a:p>
        </p:txBody>
      </p:sp>
      <p:sp>
        <p:nvSpPr>
          <p:cNvPr id="16" name="Text Placeholder 15">
            <a:extLst>
              <a:ext uri="{FF2B5EF4-FFF2-40B4-BE49-F238E27FC236}">
                <a16:creationId xmlns:a16="http://schemas.microsoft.com/office/drawing/2014/main" id="{07411B97-14BD-4E67-B523-CF8C0DD20900}"/>
              </a:ext>
            </a:extLst>
          </p:cNvPr>
          <p:cNvSpPr>
            <a:spLocks noGrp="1"/>
          </p:cNvSpPr>
          <p:nvPr>
            <p:ph type="body" sz="quarter" idx="47" hasCustomPrompt="1"/>
          </p:nvPr>
        </p:nvSpPr>
        <p:spPr>
          <a:xfrm>
            <a:off x="587735" y="5346890"/>
            <a:ext cx="4862089" cy="1314802"/>
          </a:xfrm>
          <a:prstGeom prst="rect">
            <a:avLst/>
          </a:prstGeom>
        </p:spPr>
        <p:txBody>
          <a:bodyPr/>
          <a:lstStyle>
            <a:lvl1pPr marL="0" marR="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sz="1200">
                <a:solidFill>
                  <a:schemeClr val="bg2">
                    <a:lumMod val="10000"/>
                  </a:schemeClr>
                </a:solidFill>
                <a:latin typeface="Arial" panose="020B0604020202020204" pitchFamily="34" charset="0"/>
                <a:cs typeface="Arial" panose="020B0604020202020204" pitchFamily="34" charset="0"/>
              </a:defRPr>
            </a:lvl1pPr>
          </a:lstStyle>
          <a:p>
            <a:pPr marL="0" marR="0" lvl="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a:pPr>
            <a:r>
              <a:rPr lang="en-US" sz="1200" dirty="0">
                <a:solidFill>
                  <a:schemeClr val="accent6">
                    <a:lumMod val="10000"/>
                  </a:schemeClr>
                </a:solidFill>
              </a:rPr>
              <a:t>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a:t>
            </a:r>
            <a:endParaRPr lang="en-US" dirty="0"/>
          </a:p>
        </p:txBody>
      </p:sp>
      <p:sp>
        <p:nvSpPr>
          <p:cNvPr id="17" name="Text Placeholder 25">
            <a:extLst>
              <a:ext uri="{FF2B5EF4-FFF2-40B4-BE49-F238E27FC236}">
                <a16:creationId xmlns:a16="http://schemas.microsoft.com/office/drawing/2014/main" id="{B8FAFFCC-16E6-474E-BD67-B06490AEBE86}"/>
              </a:ext>
            </a:extLst>
          </p:cNvPr>
          <p:cNvSpPr>
            <a:spLocks noGrp="1"/>
          </p:cNvSpPr>
          <p:nvPr>
            <p:ph type="body" sz="quarter" idx="48" hasCustomPrompt="1"/>
          </p:nvPr>
        </p:nvSpPr>
        <p:spPr>
          <a:xfrm>
            <a:off x="590829" y="4876414"/>
            <a:ext cx="4858995" cy="251224"/>
          </a:xfrm>
          <a:prstGeom prst="rect">
            <a:avLst/>
          </a:prstGeom>
        </p:spPr>
        <p:txBody>
          <a:bodyPr/>
          <a:lstStyle>
            <a:lvl1pPr marL="0" indent="0" algn="l">
              <a:lnSpc>
                <a:spcPct val="100000"/>
              </a:lnSpc>
              <a:buNone/>
              <a:defRPr sz="1200" b="1" i="0">
                <a:solidFill>
                  <a:srgbClr val="004980"/>
                </a:solidFill>
                <a:latin typeface="Rockwell" panose="02060603020205020403" pitchFamily="18" charset="77"/>
              </a:defRPr>
            </a:lvl1pPr>
          </a:lstStyle>
          <a:p>
            <a:pPr lvl="0"/>
            <a:r>
              <a:rPr lang="en-US" dirty="0"/>
              <a:t>HEADER GOES HERE</a:t>
            </a:r>
          </a:p>
        </p:txBody>
      </p:sp>
      <p:sp>
        <p:nvSpPr>
          <p:cNvPr id="18" name="Text Placeholder 25">
            <a:extLst>
              <a:ext uri="{FF2B5EF4-FFF2-40B4-BE49-F238E27FC236}">
                <a16:creationId xmlns:a16="http://schemas.microsoft.com/office/drawing/2014/main" id="{328A39FE-120A-4440-AD3D-44B204E3A148}"/>
              </a:ext>
            </a:extLst>
          </p:cNvPr>
          <p:cNvSpPr>
            <a:spLocks noGrp="1"/>
          </p:cNvSpPr>
          <p:nvPr>
            <p:ph type="body" sz="quarter" idx="49" hasCustomPrompt="1"/>
          </p:nvPr>
        </p:nvSpPr>
        <p:spPr>
          <a:xfrm>
            <a:off x="589328" y="5089773"/>
            <a:ext cx="4858995" cy="251223"/>
          </a:xfrm>
          <a:prstGeom prst="rect">
            <a:avLst/>
          </a:prstGeom>
        </p:spPr>
        <p:txBody>
          <a:bodyPr/>
          <a:lstStyle>
            <a:lvl1pPr marL="0" indent="0" algn="l">
              <a:lnSpc>
                <a:spcPct val="100000"/>
              </a:lnSpc>
              <a:buNone/>
              <a:defRPr sz="1200" b="1" i="0">
                <a:solidFill>
                  <a:srgbClr val="66B948"/>
                </a:solidFill>
                <a:latin typeface="Rockwell" panose="02060603020205020403" pitchFamily="18" charset="77"/>
              </a:defRPr>
            </a:lvl1pPr>
          </a:lstStyle>
          <a:p>
            <a:pPr lvl="0"/>
            <a:r>
              <a:rPr lang="en-US" dirty="0"/>
              <a:t>Subhead here subhead here subhead here</a:t>
            </a:r>
          </a:p>
        </p:txBody>
      </p:sp>
      <p:sp>
        <p:nvSpPr>
          <p:cNvPr id="19" name="Text Placeholder 15">
            <a:extLst>
              <a:ext uri="{FF2B5EF4-FFF2-40B4-BE49-F238E27FC236}">
                <a16:creationId xmlns:a16="http://schemas.microsoft.com/office/drawing/2014/main" id="{62E15D1A-329D-4009-ADA4-F8A00E78E638}"/>
              </a:ext>
            </a:extLst>
          </p:cNvPr>
          <p:cNvSpPr>
            <a:spLocks noGrp="1"/>
          </p:cNvSpPr>
          <p:nvPr>
            <p:ph type="body" sz="quarter" idx="50" hasCustomPrompt="1"/>
          </p:nvPr>
        </p:nvSpPr>
        <p:spPr>
          <a:xfrm>
            <a:off x="578682" y="7129977"/>
            <a:ext cx="4862089" cy="934052"/>
          </a:xfrm>
          <a:prstGeom prst="rect">
            <a:avLst/>
          </a:prstGeom>
        </p:spPr>
        <p:txBody>
          <a:bodyPr/>
          <a:lstStyle>
            <a:lvl1pPr marL="0" marR="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sz="1200">
                <a:solidFill>
                  <a:schemeClr val="bg2">
                    <a:lumMod val="10000"/>
                  </a:schemeClr>
                </a:solidFill>
                <a:latin typeface="Arial" panose="020B0604020202020204" pitchFamily="34" charset="0"/>
                <a:cs typeface="Arial" panose="020B0604020202020204" pitchFamily="34" charset="0"/>
              </a:defRPr>
            </a:lvl1pPr>
          </a:lstStyle>
          <a:p>
            <a:pPr marL="0" marR="0" lvl="0" indent="0" algn="l" defTabSz="777240" rtl="0" eaLnBrk="1" fontAlgn="auto" latinLnBrk="0" hangingPunct="1">
              <a:lnSpc>
                <a:spcPct val="90000"/>
              </a:lnSpc>
              <a:spcBef>
                <a:spcPts val="850"/>
              </a:spcBef>
              <a:spcAft>
                <a:spcPts val="0"/>
              </a:spcAft>
              <a:buClrTx/>
              <a:buSzTx/>
              <a:buFont typeface="Arial" panose="020B0604020202020204" pitchFamily="34" charset="0"/>
              <a:buNone/>
              <a:tabLst/>
              <a:defRPr/>
            </a:pPr>
            <a:r>
              <a:rPr lang="en-US" sz="1200" dirty="0">
                <a:solidFill>
                  <a:schemeClr val="accent6">
                    <a:lumMod val="10000"/>
                  </a:schemeClr>
                </a:solidFill>
              </a:rPr>
              <a:t>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 copy and bullets</a:t>
            </a:r>
            <a:endParaRPr lang="en-US" dirty="0"/>
          </a:p>
        </p:txBody>
      </p:sp>
      <p:sp>
        <p:nvSpPr>
          <p:cNvPr id="20" name="Text Placeholder 25">
            <a:extLst>
              <a:ext uri="{FF2B5EF4-FFF2-40B4-BE49-F238E27FC236}">
                <a16:creationId xmlns:a16="http://schemas.microsoft.com/office/drawing/2014/main" id="{449D33EE-F0C2-4E79-AFAC-CE23F8DC51CB}"/>
              </a:ext>
            </a:extLst>
          </p:cNvPr>
          <p:cNvSpPr>
            <a:spLocks noGrp="1"/>
          </p:cNvSpPr>
          <p:nvPr>
            <p:ph type="body" sz="quarter" idx="51" hasCustomPrompt="1"/>
          </p:nvPr>
        </p:nvSpPr>
        <p:spPr>
          <a:xfrm>
            <a:off x="581776" y="6659501"/>
            <a:ext cx="4858995" cy="251224"/>
          </a:xfrm>
          <a:prstGeom prst="rect">
            <a:avLst/>
          </a:prstGeom>
        </p:spPr>
        <p:txBody>
          <a:bodyPr/>
          <a:lstStyle>
            <a:lvl1pPr marL="0" indent="0" algn="l">
              <a:lnSpc>
                <a:spcPct val="100000"/>
              </a:lnSpc>
              <a:buNone/>
              <a:defRPr sz="1200" b="1" i="0">
                <a:solidFill>
                  <a:srgbClr val="004980"/>
                </a:solidFill>
                <a:latin typeface="Rockwell" panose="02060603020205020403" pitchFamily="18" charset="77"/>
              </a:defRPr>
            </a:lvl1pPr>
          </a:lstStyle>
          <a:p>
            <a:pPr lvl="0"/>
            <a:r>
              <a:rPr lang="en-US" dirty="0"/>
              <a:t>HEADER GOES HERE</a:t>
            </a:r>
          </a:p>
        </p:txBody>
      </p:sp>
      <p:sp>
        <p:nvSpPr>
          <p:cNvPr id="21" name="Text Placeholder 25">
            <a:extLst>
              <a:ext uri="{FF2B5EF4-FFF2-40B4-BE49-F238E27FC236}">
                <a16:creationId xmlns:a16="http://schemas.microsoft.com/office/drawing/2014/main" id="{B913CD10-E09A-4D82-A4F9-883342CFB5E5}"/>
              </a:ext>
            </a:extLst>
          </p:cNvPr>
          <p:cNvSpPr>
            <a:spLocks noGrp="1"/>
          </p:cNvSpPr>
          <p:nvPr>
            <p:ph type="body" sz="quarter" idx="52" hasCustomPrompt="1"/>
          </p:nvPr>
        </p:nvSpPr>
        <p:spPr>
          <a:xfrm>
            <a:off x="580275" y="6872860"/>
            <a:ext cx="4858995" cy="251223"/>
          </a:xfrm>
          <a:prstGeom prst="rect">
            <a:avLst/>
          </a:prstGeom>
        </p:spPr>
        <p:txBody>
          <a:bodyPr/>
          <a:lstStyle>
            <a:lvl1pPr marL="0" indent="0" algn="l">
              <a:lnSpc>
                <a:spcPct val="100000"/>
              </a:lnSpc>
              <a:buNone/>
              <a:defRPr sz="1200" b="1" i="0">
                <a:solidFill>
                  <a:srgbClr val="66B948"/>
                </a:solidFill>
                <a:latin typeface="Rockwell" panose="02060603020205020403" pitchFamily="18" charset="77"/>
              </a:defRPr>
            </a:lvl1pPr>
          </a:lstStyle>
          <a:p>
            <a:pPr lvl="0"/>
            <a:r>
              <a:rPr lang="en-US" dirty="0"/>
              <a:t>Subhead here subhead here subhead here</a:t>
            </a:r>
          </a:p>
        </p:txBody>
      </p:sp>
    </p:spTree>
    <p:extLst>
      <p:ext uri="{BB962C8B-B14F-4D97-AF65-F5344CB8AC3E}">
        <p14:creationId xmlns:p14="http://schemas.microsoft.com/office/powerpoint/2010/main" val="22957334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hyperlink" Target="https://twitter.com/TexasDeptofAg?ref_src=twsrc%5Egoogle%7Ctwcamp%5Eserp%7Ctwgr%5Eauthor" TargetMode="External"/><Relationship Id="rId13" Type="http://schemas.openxmlformats.org/officeDocument/2006/relationships/image" Target="../media/image5.png"/><Relationship Id="rId3" Type="http://schemas.openxmlformats.org/officeDocument/2006/relationships/theme" Target="../theme/theme1.xml"/><Relationship Id="rId7" Type="http://schemas.openxmlformats.org/officeDocument/2006/relationships/image" Target="../media/image2.png"/><Relationship Id="rId12" Type="http://schemas.openxmlformats.org/officeDocument/2006/relationships/hyperlink" Target="https://squaremeals.org/" TargetMode="External"/><Relationship Id="rId2" Type="http://schemas.openxmlformats.org/officeDocument/2006/relationships/slideLayout" Target="../slideLayouts/slideLayout2.xml"/><Relationship Id="rId16" Type="http://schemas.openxmlformats.org/officeDocument/2006/relationships/hyperlink" Target="https://www.fns.usda.gov/cr/fns-nondiscrimination-statement" TargetMode="External"/><Relationship Id="rId1" Type="http://schemas.openxmlformats.org/officeDocument/2006/relationships/slideLayout" Target="../slideLayouts/slideLayout1.xml"/><Relationship Id="rId6" Type="http://schemas.openxmlformats.org/officeDocument/2006/relationships/hyperlink" Target="https://www.instagram.com/texasagriculture/?hl=en" TargetMode="External"/><Relationship Id="rId11" Type="http://schemas.openxmlformats.org/officeDocument/2006/relationships/image" Target="../media/image4.png"/><Relationship Id="rId5" Type="http://schemas.openxmlformats.org/officeDocument/2006/relationships/image" Target="../media/image1.png"/><Relationship Id="rId15" Type="http://schemas.openxmlformats.org/officeDocument/2006/relationships/image" Target="../media/image6.png"/><Relationship Id="rId10" Type="http://schemas.openxmlformats.org/officeDocument/2006/relationships/hyperlink" Target="https://www.youtube.com/channel/UC8e-ZfjMoig2DWArJq1wRpQ" TargetMode="External"/><Relationship Id="rId4" Type="http://schemas.openxmlformats.org/officeDocument/2006/relationships/hyperlink" Target="https://www.facebook.com/TexasDepartmentofAgriculture/" TargetMode="External"/><Relationship Id="rId9" Type="http://schemas.openxmlformats.org/officeDocument/2006/relationships/image" Target="../media/image3.png"/><Relationship Id="rId14" Type="http://schemas.openxmlformats.org/officeDocument/2006/relationships/hyperlink" Target="https://www.texasagriculture.gov/"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8F6709B-1475-49AF-818E-E048BF10DBE9}"/>
              </a:ext>
            </a:extLst>
          </p:cNvPr>
          <p:cNvSpPr/>
          <p:nvPr userDrawn="1"/>
        </p:nvSpPr>
        <p:spPr>
          <a:xfrm>
            <a:off x="0" y="8487178"/>
            <a:ext cx="7772403" cy="1571222"/>
          </a:xfrm>
          <a:prstGeom prst="rect">
            <a:avLst/>
          </a:prstGeom>
          <a:solidFill>
            <a:srgbClr val="0049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50" dirty="0">
              <a:latin typeface="Arial" panose="020B0604020202020204" pitchFamily="34" charset="0"/>
            </a:endParaRPr>
          </a:p>
        </p:txBody>
      </p:sp>
      <p:sp>
        <p:nvSpPr>
          <p:cNvPr id="17" name="TextBox 16">
            <a:extLst>
              <a:ext uri="{FF2B5EF4-FFF2-40B4-BE49-F238E27FC236}">
                <a16:creationId xmlns:a16="http://schemas.microsoft.com/office/drawing/2014/main" id="{1021EAA6-897E-4197-B8DB-EAA128C10FD1}"/>
              </a:ext>
            </a:extLst>
          </p:cNvPr>
          <p:cNvSpPr txBox="1"/>
          <p:nvPr userDrawn="1"/>
        </p:nvSpPr>
        <p:spPr>
          <a:xfrm>
            <a:off x="1286352" y="9210352"/>
            <a:ext cx="5016697" cy="369332"/>
          </a:xfrm>
          <a:prstGeom prst="rect">
            <a:avLst/>
          </a:prstGeom>
          <a:noFill/>
        </p:spPr>
        <p:txBody>
          <a:bodyPr wrap="square" rtlCol="0">
            <a:spAutoFit/>
          </a:bodyPr>
          <a:lstStyle/>
          <a:p>
            <a:pPr algn="ctr"/>
            <a:r>
              <a:rPr lang="en-US" sz="900" dirty="0">
                <a:solidFill>
                  <a:schemeClr val="bg1"/>
                </a:solidFill>
                <a:latin typeface="Arial" panose="020B0604020202020204" pitchFamily="34" charset="0"/>
                <a:cs typeface="Arial" panose="020B0604020202020204" pitchFamily="34" charset="0"/>
              </a:rPr>
              <a:t>Fraud Hotline: 1-866-5-FRAUD-4 or 1-866-537-2834 | P.O. Box 12847 | Austin, TX 78711</a:t>
            </a:r>
          </a:p>
          <a:p>
            <a:pPr algn="ctr"/>
            <a:r>
              <a:rPr lang="en-US" sz="900" dirty="0">
                <a:solidFill>
                  <a:schemeClr val="bg1"/>
                </a:solidFill>
                <a:latin typeface="Arial" panose="020B0604020202020204" pitchFamily="34" charset="0"/>
                <a:cs typeface="Arial" panose="020B0604020202020204" pitchFamily="34" charset="0"/>
              </a:rPr>
              <a:t>Toll Free: (877) TEX-MEAL | For the hearing impaired: (800) 735-2989 (TTY)</a:t>
            </a:r>
          </a:p>
        </p:txBody>
      </p:sp>
      <p:sp>
        <p:nvSpPr>
          <p:cNvPr id="19" name="TextBox 18">
            <a:extLst>
              <a:ext uri="{FF2B5EF4-FFF2-40B4-BE49-F238E27FC236}">
                <a16:creationId xmlns:a16="http://schemas.microsoft.com/office/drawing/2014/main" id="{0E6A50E5-8419-4266-91AD-75F2EC60E1C7}"/>
              </a:ext>
            </a:extLst>
          </p:cNvPr>
          <p:cNvSpPr txBox="1"/>
          <p:nvPr userDrawn="1"/>
        </p:nvSpPr>
        <p:spPr>
          <a:xfrm>
            <a:off x="184021" y="9521962"/>
            <a:ext cx="2233690" cy="369332"/>
          </a:xfrm>
          <a:prstGeom prst="rect">
            <a:avLst/>
          </a:prstGeom>
          <a:noFill/>
        </p:spPr>
        <p:txBody>
          <a:bodyPr wrap="square" rtlCol="0">
            <a:spAutoFit/>
          </a:bodyPr>
          <a:lstStyle/>
          <a:p>
            <a:pPr lvl="0"/>
            <a:r>
              <a:rPr lang="en-US" sz="900" dirty="0">
                <a:solidFill>
                  <a:schemeClr val="bg1"/>
                </a:solidFill>
                <a:latin typeface="Arial" panose="020B0604020202020204" pitchFamily="34" charset="0"/>
                <a:cs typeface="Arial" panose="020B0604020202020204" pitchFamily="34" charset="0"/>
              </a:rPr>
              <a:t>Food and Nutrition Division </a:t>
            </a:r>
          </a:p>
          <a:p>
            <a:pPr lvl="0"/>
            <a:r>
              <a:rPr lang="en-US" sz="900" dirty="0">
                <a:solidFill>
                  <a:schemeClr val="bg1"/>
                </a:solidFill>
                <a:latin typeface="Arial" panose="020B0604020202020204" pitchFamily="34" charset="0"/>
                <a:cs typeface="Arial" panose="020B0604020202020204" pitchFamily="34" charset="0"/>
              </a:rPr>
              <a:t>Nutrition Assistance Programs</a:t>
            </a:r>
          </a:p>
        </p:txBody>
      </p:sp>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dirty="0"/>
              <a:t>Click to edit Master title style</a:t>
            </a:r>
          </a:p>
        </p:txBody>
      </p:sp>
      <p:sp>
        <p:nvSpPr>
          <p:cNvPr id="4" name="Date Placeholder 3"/>
          <p:cNvSpPr>
            <a:spLocks noGrp="1"/>
          </p:cNvSpPr>
          <p:nvPr>
            <p:ph type="dt" sz="half" idx="2"/>
          </p:nvPr>
        </p:nvSpPr>
        <p:spPr>
          <a:xfrm>
            <a:off x="6053071" y="9504507"/>
            <a:ext cx="1604798" cy="535517"/>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r>
              <a:rPr lang="en-US"/>
              <a:t>Updated </a:t>
            </a:r>
            <a:fld id="{25E930B0-8CA1-4B1A-9333-11DAED42D8A1}" type="datetime1">
              <a:rPr lang="en-US" smtClean="0"/>
              <a:pPr/>
              <a:t>3/15/2024</a:t>
            </a:fld>
            <a:endParaRPr lang="en-US"/>
          </a:p>
          <a:p>
            <a:r>
              <a:rPr lang="en-US"/>
              <a:t>www.SquareMeals.org</a:t>
            </a:r>
            <a:endParaRPr lang="en-US" dirty="0"/>
          </a:p>
        </p:txBody>
      </p:sp>
      <p:pic>
        <p:nvPicPr>
          <p:cNvPr id="15" name="Picture 14" descr="Facebook Logo">
            <a:hlinkClick r:id="rId4"/>
            <a:extLst>
              <a:ext uri="{FF2B5EF4-FFF2-40B4-BE49-F238E27FC236}">
                <a16:creationId xmlns:a16="http://schemas.microsoft.com/office/drawing/2014/main" id="{A7A03CCB-8190-4713-AFC2-AF3DA7540E5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888179" y="8865671"/>
            <a:ext cx="301072" cy="301330"/>
          </a:xfrm>
          <a:prstGeom prst="rect">
            <a:avLst/>
          </a:prstGeom>
        </p:spPr>
      </p:pic>
      <p:pic>
        <p:nvPicPr>
          <p:cNvPr id="16" name="Picture 15" descr="Instagram Logo">
            <a:hlinkClick r:id="rId6"/>
            <a:extLst>
              <a:ext uri="{FF2B5EF4-FFF2-40B4-BE49-F238E27FC236}">
                <a16:creationId xmlns:a16="http://schemas.microsoft.com/office/drawing/2014/main" id="{23CD1429-F994-49F0-9738-8628BCFB43DF}"/>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226691" y="8865829"/>
            <a:ext cx="301072" cy="301330"/>
          </a:xfrm>
          <a:prstGeom prst="rect">
            <a:avLst/>
          </a:prstGeom>
        </p:spPr>
      </p:pic>
      <p:pic>
        <p:nvPicPr>
          <p:cNvPr id="20" name="Picture 19" descr="Twitter Logo">
            <a:hlinkClick r:id="rId8"/>
            <a:extLst>
              <a:ext uri="{FF2B5EF4-FFF2-40B4-BE49-F238E27FC236}">
                <a16:creationId xmlns:a16="http://schemas.microsoft.com/office/drawing/2014/main" id="{9F61FA24-6060-45C4-A4B5-B3630DEEE610}"/>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6888179" y="9191805"/>
            <a:ext cx="301072" cy="301330"/>
          </a:xfrm>
          <a:prstGeom prst="rect">
            <a:avLst/>
          </a:prstGeom>
        </p:spPr>
      </p:pic>
      <p:pic>
        <p:nvPicPr>
          <p:cNvPr id="21" name="Picture 20" descr="YouTube Logo">
            <a:hlinkClick r:id="rId10"/>
            <a:extLst>
              <a:ext uri="{FF2B5EF4-FFF2-40B4-BE49-F238E27FC236}">
                <a16:creationId xmlns:a16="http://schemas.microsoft.com/office/drawing/2014/main" id="{FD40713A-87E0-42C5-8197-56A854979D17}"/>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7222681" y="9197466"/>
            <a:ext cx="301072" cy="301330"/>
          </a:xfrm>
          <a:prstGeom prst="rect">
            <a:avLst/>
          </a:prstGeom>
        </p:spPr>
      </p:pic>
      <p:pic>
        <p:nvPicPr>
          <p:cNvPr id="22" name="Picture 21" descr="The Texas Department of Agriculture's Food and Nutrition Division logo. Called SquareMeals logo. Has a red school lunch tray icon with a green leaf that makes it look like an apple. The word Square is written horizontally at the bottom of the tray and the work Meals is written, vertically on the right side of the tray.">
            <a:hlinkClick r:id="rId12"/>
            <a:extLst>
              <a:ext uri="{FF2B5EF4-FFF2-40B4-BE49-F238E27FC236}">
                <a16:creationId xmlns:a16="http://schemas.microsoft.com/office/drawing/2014/main" id="{633D8B80-5063-4933-927C-3E3533E39222}"/>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70377" y="8580667"/>
            <a:ext cx="625118" cy="947216"/>
          </a:xfrm>
          <a:prstGeom prst="rect">
            <a:avLst/>
          </a:prstGeom>
        </p:spPr>
      </p:pic>
      <p:pic>
        <p:nvPicPr>
          <p:cNvPr id="23" name="Picture 22" descr="A picture containing the TDA Seal and text &quot;Texas Department of Agriculture Commissioner Sid Miller&quot;">
            <a:hlinkClick r:id="rId14"/>
            <a:extLst>
              <a:ext uri="{FF2B5EF4-FFF2-40B4-BE49-F238E27FC236}">
                <a16:creationId xmlns:a16="http://schemas.microsoft.com/office/drawing/2014/main" id="{806DFFDC-73A6-474D-BA50-9D6427125F5D}"/>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2113737" y="8053481"/>
            <a:ext cx="3692105" cy="1189803"/>
          </a:xfrm>
          <a:prstGeom prst="rect">
            <a:avLst/>
          </a:prstGeom>
        </p:spPr>
      </p:pic>
      <p:sp>
        <p:nvSpPr>
          <p:cNvPr id="14" name="TextBox 13">
            <a:hlinkClick r:id="rId16"/>
            <a:extLst>
              <a:ext uri="{FF2B5EF4-FFF2-40B4-BE49-F238E27FC236}">
                <a16:creationId xmlns:a16="http://schemas.microsoft.com/office/drawing/2014/main" id="{F9604840-55B5-499F-AB51-6F3109532A6C}"/>
              </a:ext>
            </a:extLst>
          </p:cNvPr>
          <p:cNvSpPr txBox="1"/>
          <p:nvPr userDrawn="1"/>
        </p:nvSpPr>
        <p:spPr>
          <a:xfrm>
            <a:off x="2095652" y="9528404"/>
            <a:ext cx="3692105" cy="369332"/>
          </a:xfrm>
          <a:prstGeom prst="rect">
            <a:avLst/>
          </a:prstGeom>
          <a:noFill/>
        </p:spPr>
        <p:txBody>
          <a:bodyPr wrap="square" rtlCol="0">
            <a:spAutoFit/>
          </a:bodyPr>
          <a:lstStyle/>
          <a:p>
            <a:pPr lvl="0" algn="ctr"/>
            <a:r>
              <a:rPr lang="en-US" sz="900" dirty="0">
                <a:solidFill>
                  <a:schemeClr val="bg1"/>
                </a:solidFill>
                <a:latin typeface="Arial" panose="020B0604020202020204" pitchFamily="34" charset="0"/>
                <a:cs typeface="Arial" panose="020B0604020202020204" pitchFamily="34" charset="0"/>
              </a:rPr>
              <a:t>This product was funded by USDA.</a:t>
            </a:r>
          </a:p>
          <a:p>
            <a:pPr lvl="0" algn="ctr"/>
            <a:r>
              <a:rPr lang="en-US" sz="900" dirty="0">
                <a:solidFill>
                  <a:schemeClr val="bg1"/>
                </a:solidFill>
                <a:latin typeface="Arial" panose="020B0604020202020204" pitchFamily="34" charset="0"/>
                <a:cs typeface="Arial" panose="020B0604020202020204" pitchFamily="34" charset="0"/>
              </a:rPr>
              <a:t>This institution is an equal opportunity provider.</a:t>
            </a:r>
          </a:p>
        </p:txBody>
      </p:sp>
    </p:spTree>
    <p:extLst>
      <p:ext uri="{BB962C8B-B14F-4D97-AF65-F5344CB8AC3E}">
        <p14:creationId xmlns:p14="http://schemas.microsoft.com/office/powerpoint/2010/main" val="3629075350"/>
      </p:ext>
    </p:extLst>
  </p:cSld>
  <p:clrMap bg1="lt1" tx1="dk1" bg2="lt2" tx2="dk2" accent1="accent1" accent2="accent2" accent3="accent3" accent4="accent4" accent5="accent5" accent6="accent6" hlink="hlink" folHlink="folHlink"/>
  <p:sldLayoutIdLst>
    <p:sldLayoutId id="2147483687" r:id="rId1"/>
    <p:sldLayoutId id="2147483688" r:id="rId2"/>
  </p:sldLayoutIdLst>
  <p:hf sldNum="0" hdr="0" ftr="0"/>
  <p:txStyles>
    <p:titleStyle>
      <a:lvl1pPr algn="l" defTabSz="777240" rtl="0" eaLnBrk="1" latinLnBrk="0" hangingPunct="1">
        <a:lnSpc>
          <a:spcPct val="90000"/>
        </a:lnSpc>
        <a:spcBef>
          <a:spcPct val="0"/>
        </a:spcBef>
        <a:buNone/>
        <a:defRPr sz="3740" kern="1200">
          <a:solidFill>
            <a:schemeClr val="tx1"/>
          </a:solidFill>
          <a:latin typeface="Arial" panose="020B0604020202020204" pitchFamily="34" charset="0"/>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squaremeals.org/Programs/National-School-Lunch-Program/National-School-Lunch-Week" TargetMode="External"/><Relationship Id="rId2" Type="http://schemas.openxmlformats.org/officeDocument/2006/relationships/hyperlink" Target="https://squaremeals.org/Public-Resources/Texas-Fruit-and-Vegetable-Day" TargetMode="External"/><Relationship Id="rId1" Type="http://schemas.openxmlformats.org/officeDocument/2006/relationships/slideLayout" Target="../slideLayouts/slideLayout1.xml"/><Relationship Id="rId5" Type="http://schemas.openxmlformats.org/officeDocument/2006/relationships/image" Target="../media/image8.sv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a:extLst>
              <a:ext uri="{FF2B5EF4-FFF2-40B4-BE49-F238E27FC236}">
                <a16:creationId xmlns:a16="http://schemas.microsoft.com/office/drawing/2014/main" id="{5581C14D-B42F-42AA-B15D-DA26909924EF}"/>
              </a:ext>
            </a:extLst>
          </p:cNvPr>
          <p:cNvSpPr/>
          <p:nvPr/>
        </p:nvSpPr>
        <p:spPr>
          <a:xfrm>
            <a:off x="0" y="-16827"/>
            <a:ext cx="7772400" cy="373520"/>
          </a:xfrm>
          <a:prstGeom prst="rect">
            <a:avLst/>
          </a:prstGeom>
          <a:solidFill>
            <a:srgbClr val="036A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8" name="Rectangle 17">
            <a:extLst>
              <a:ext uri="{FF2B5EF4-FFF2-40B4-BE49-F238E27FC236}">
                <a16:creationId xmlns:a16="http://schemas.microsoft.com/office/drawing/2014/main" id="{68942ADB-6C07-48F0-A313-E17A95CB88FD}"/>
              </a:ext>
            </a:extLst>
          </p:cNvPr>
          <p:cNvSpPr/>
          <p:nvPr/>
        </p:nvSpPr>
        <p:spPr>
          <a:xfrm>
            <a:off x="-23828" y="543877"/>
            <a:ext cx="7772401" cy="1256718"/>
          </a:xfrm>
          <a:custGeom>
            <a:avLst/>
            <a:gdLst>
              <a:gd name="connsiteX0" fmla="*/ 0 w 4076054"/>
              <a:gd name="connsiteY0" fmla="*/ 0 h 2263300"/>
              <a:gd name="connsiteX1" fmla="*/ 4076054 w 4076054"/>
              <a:gd name="connsiteY1" fmla="*/ 0 h 2263300"/>
              <a:gd name="connsiteX2" fmla="*/ 4076054 w 4076054"/>
              <a:gd name="connsiteY2" fmla="*/ 2263300 h 2263300"/>
              <a:gd name="connsiteX3" fmla="*/ 0 w 4076054"/>
              <a:gd name="connsiteY3" fmla="*/ 2263300 h 2263300"/>
              <a:gd name="connsiteX4" fmla="*/ 0 w 4076054"/>
              <a:gd name="connsiteY4" fmla="*/ 0 h 2263300"/>
              <a:gd name="connsiteX0" fmla="*/ 0 w 4076054"/>
              <a:gd name="connsiteY0" fmla="*/ 0 h 2263300"/>
              <a:gd name="connsiteX1" fmla="*/ 4076054 w 4076054"/>
              <a:gd name="connsiteY1" fmla="*/ 0 h 2263300"/>
              <a:gd name="connsiteX2" fmla="*/ 3551121 w 4076054"/>
              <a:gd name="connsiteY2" fmla="*/ 2263300 h 2263300"/>
              <a:gd name="connsiteX3" fmla="*/ 0 w 4076054"/>
              <a:gd name="connsiteY3" fmla="*/ 2263300 h 2263300"/>
              <a:gd name="connsiteX4" fmla="*/ 0 w 4076054"/>
              <a:gd name="connsiteY4" fmla="*/ 0 h 2263300"/>
              <a:gd name="connsiteX0" fmla="*/ 0 w 3985743"/>
              <a:gd name="connsiteY0" fmla="*/ 0 h 2263300"/>
              <a:gd name="connsiteX1" fmla="*/ 3985743 w 3985743"/>
              <a:gd name="connsiteY1" fmla="*/ 0 h 2263300"/>
              <a:gd name="connsiteX2" fmla="*/ 3551121 w 3985743"/>
              <a:gd name="connsiteY2" fmla="*/ 2263300 h 2263300"/>
              <a:gd name="connsiteX3" fmla="*/ 0 w 3985743"/>
              <a:gd name="connsiteY3" fmla="*/ 2263300 h 2263300"/>
              <a:gd name="connsiteX4" fmla="*/ 0 w 3985743"/>
              <a:gd name="connsiteY4" fmla="*/ 0 h 2263300"/>
              <a:gd name="connsiteX0" fmla="*/ 0 w 3985743"/>
              <a:gd name="connsiteY0" fmla="*/ 0 h 2263300"/>
              <a:gd name="connsiteX1" fmla="*/ 3985743 w 3985743"/>
              <a:gd name="connsiteY1" fmla="*/ 0 h 2263300"/>
              <a:gd name="connsiteX2" fmla="*/ 3568054 w 3985743"/>
              <a:gd name="connsiteY2" fmla="*/ 2263300 h 2263300"/>
              <a:gd name="connsiteX3" fmla="*/ 0 w 3985743"/>
              <a:gd name="connsiteY3" fmla="*/ 2263300 h 2263300"/>
              <a:gd name="connsiteX4" fmla="*/ 0 w 3985743"/>
              <a:gd name="connsiteY4" fmla="*/ 0 h 2263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5743" h="2263300">
                <a:moveTo>
                  <a:pt x="0" y="0"/>
                </a:moveTo>
                <a:lnTo>
                  <a:pt x="3985743" y="0"/>
                </a:lnTo>
                <a:lnTo>
                  <a:pt x="3568054" y="2263300"/>
                </a:lnTo>
                <a:lnTo>
                  <a:pt x="0" y="2263300"/>
                </a:lnTo>
                <a:lnTo>
                  <a:pt x="0" y="0"/>
                </a:lnTo>
                <a:close/>
              </a:path>
            </a:pathLst>
          </a:custGeom>
          <a:solidFill>
            <a:srgbClr val="66B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5" name="Rectangle 14">
            <a:extLst>
              <a:ext uri="{FF2B5EF4-FFF2-40B4-BE49-F238E27FC236}">
                <a16:creationId xmlns:a16="http://schemas.microsoft.com/office/drawing/2014/main" id="{5D40DD99-0758-7C47-9A26-328043313E20}"/>
              </a:ext>
            </a:extLst>
          </p:cNvPr>
          <p:cNvSpPr/>
          <p:nvPr/>
        </p:nvSpPr>
        <p:spPr>
          <a:xfrm>
            <a:off x="691" y="1942438"/>
            <a:ext cx="7772400" cy="714176"/>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3" name="Date Placeholder 22">
            <a:extLst>
              <a:ext uri="{FF2B5EF4-FFF2-40B4-BE49-F238E27FC236}">
                <a16:creationId xmlns:a16="http://schemas.microsoft.com/office/drawing/2014/main" id="{E3570D0F-0455-4DFF-A11A-28BD7C05485C}"/>
              </a:ext>
            </a:extLst>
          </p:cNvPr>
          <p:cNvSpPr>
            <a:spLocks noGrp="1"/>
          </p:cNvSpPr>
          <p:nvPr>
            <p:ph type="dt" sz="half" idx="10"/>
          </p:nvPr>
        </p:nvSpPr>
        <p:spPr/>
        <p:txBody>
          <a:bodyPr/>
          <a:lstStyle/>
          <a:p>
            <a:r>
              <a:rPr lang="en-US"/>
              <a:t>Updated </a:t>
            </a:r>
            <a:fld id="{245AFA97-3854-42F0-B205-8462CA463587}" type="datetime1">
              <a:rPr lang="en-US" smtClean="0"/>
              <a:t>3/15/2024</a:t>
            </a:fld>
            <a:endParaRPr lang="en-US"/>
          </a:p>
          <a:p>
            <a:r>
              <a:rPr lang="en-US"/>
              <a:t>www.SquareMeals.org</a:t>
            </a:r>
            <a:endParaRPr lang="en-US" dirty="0"/>
          </a:p>
        </p:txBody>
      </p:sp>
      <p:sp>
        <p:nvSpPr>
          <p:cNvPr id="2" name="Text Placeholder 1">
            <a:extLst>
              <a:ext uri="{FF2B5EF4-FFF2-40B4-BE49-F238E27FC236}">
                <a16:creationId xmlns:a16="http://schemas.microsoft.com/office/drawing/2014/main" id="{69068660-D3E2-45B2-91BE-4A0A3CC925A1}"/>
              </a:ext>
            </a:extLst>
          </p:cNvPr>
          <p:cNvSpPr>
            <a:spLocks noGrp="1"/>
          </p:cNvSpPr>
          <p:nvPr>
            <p:ph type="body" sz="quarter" idx="20"/>
          </p:nvPr>
        </p:nvSpPr>
        <p:spPr>
          <a:xfrm>
            <a:off x="378537" y="631957"/>
            <a:ext cx="6443360" cy="454442"/>
          </a:xfrm>
        </p:spPr>
        <p:txBody>
          <a:bodyPr/>
          <a:lstStyle/>
          <a:p>
            <a:r>
              <a:rPr lang="en-US" sz="3200" b="1" dirty="0">
                <a:solidFill>
                  <a:schemeClr val="bg1"/>
                </a:solidFill>
              </a:rPr>
              <a:t>Texas Fruit and Vegetable Day</a:t>
            </a:r>
          </a:p>
        </p:txBody>
      </p:sp>
      <p:sp>
        <p:nvSpPr>
          <p:cNvPr id="4" name="Text Placeholder 3">
            <a:extLst>
              <a:ext uri="{FF2B5EF4-FFF2-40B4-BE49-F238E27FC236}">
                <a16:creationId xmlns:a16="http://schemas.microsoft.com/office/drawing/2014/main" id="{D753FB7D-8E46-4F16-BA0F-2E8745D3BA38}"/>
              </a:ext>
            </a:extLst>
          </p:cNvPr>
          <p:cNvSpPr>
            <a:spLocks noGrp="1"/>
          </p:cNvSpPr>
          <p:nvPr>
            <p:ph type="body" sz="quarter" idx="33"/>
          </p:nvPr>
        </p:nvSpPr>
        <p:spPr>
          <a:xfrm>
            <a:off x="396351" y="1188800"/>
            <a:ext cx="6443360" cy="867792"/>
          </a:xfrm>
        </p:spPr>
        <p:txBody>
          <a:bodyPr/>
          <a:lstStyle/>
          <a:p>
            <a:r>
              <a:rPr lang="en-US" sz="4400" dirty="0">
                <a:solidFill>
                  <a:srgbClr val="FFCB05"/>
                </a:solidFill>
                <a:latin typeface="Rockwell" panose="02060603020205020403" pitchFamily="18" charset="0"/>
              </a:rPr>
              <a:t>Taste Testing Guide</a:t>
            </a:r>
          </a:p>
        </p:txBody>
      </p:sp>
      <p:sp>
        <p:nvSpPr>
          <p:cNvPr id="5" name="Text Placeholder 4">
            <a:extLst>
              <a:ext uri="{FF2B5EF4-FFF2-40B4-BE49-F238E27FC236}">
                <a16:creationId xmlns:a16="http://schemas.microsoft.com/office/drawing/2014/main" id="{4892B1D3-9DE4-4E6A-95B1-DC833B10B8CD}"/>
              </a:ext>
            </a:extLst>
          </p:cNvPr>
          <p:cNvSpPr>
            <a:spLocks noGrp="1"/>
          </p:cNvSpPr>
          <p:nvPr>
            <p:ph type="body" sz="quarter" idx="34"/>
          </p:nvPr>
        </p:nvSpPr>
        <p:spPr>
          <a:xfrm>
            <a:off x="54031" y="1956992"/>
            <a:ext cx="7379755" cy="723808"/>
          </a:xfrm>
        </p:spPr>
        <p:txBody>
          <a:bodyPr/>
          <a:lstStyle/>
          <a:p>
            <a:pPr algn="ctr"/>
            <a:r>
              <a:rPr lang="en-US" sz="1400" b="1" dirty="0">
                <a:solidFill>
                  <a:schemeClr val="accent6">
                    <a:lumMod val="10000"/>
                  </a:schemeClr>
                </a:solidFill>
                <a:latin typeface="Rockwell" panose="02060603020205020403" pitchFamily="18" charset="0"/>
              </a:rPr>
              <a:t>Follow this guide to plan a taste testing event to celebrate Texas Fruit and Vegetable Day! Visit </a:t>
            </a:r>
            <a:r>
              <a:rPr lang="en-US" sz="1400" b="1" dirty="0">
                <a:solidFill>
                  <a:srgbClr val="EA2230"/>
                </a:solidFill>
                <a:latin typeface="Rockwell" panose="02060603020205020403" pitchFamily="18" charset="0"/>
                <a:hlinkClick r:id="rId2">
                  <a:extLst>
                    <a:ext uri="{A12FA001-AC4F-418D-AE19-62706E023703}">
                      <ahyp:hlinkClr xmlns:ahyp="http://schemas.microsoft.com/office/drawing/2018/hyperlinkcolor" val="tx"/>
                    </a:ext>
                  </a:extLst>
                </a:hlinkClick>
              </a:rPr>
              <a:t>SquareMeals</a:t>
            </a:r>
            <a:r>
              <a:rPr lang="en-US" sz="1400" b="1" u="sng" dirty="0">
                <a:solidFill>
                  <a:srgbClr val="EA2230"/>
                </a:solidFill>
                <a:latin typeface="Rockwell" panose="02060603020205020403" pitchFamily="18" charset="0"/>
                <a:hlinkClick r:id="rId2">
                  <a:extLst>
                    <a:ext uri="{A12FA001-AC4F-418D-AE19-62706E023703}">
                      <ahyp:hlinkClr xmlns:ahyp="http://schemas.microsoft.com/office/drawing/2018/hyperlinkcolor" val="tx"/>
                    </a:ext>
                  </a:extLst>
                </a:hlinkClick>
              </a:rPr>
              <a:t>.org</a:t>
            </a:r>
            <a:r>
              <a:rPr lang="en-US" sz="1400" b="1" dirty="0">
                <a:solidFill>
                  <a:srgbClr val="EA2230"/>
                </a:solidFill>
                <a:latin typeface="Rockwell" panose="02060603020205020403" pitchFamily="18" charset="0"/>
                <a:hlinkClick r:id="rId2">
                  <a:extLst>
                    <a:ext uri="{A12FA001-AC4F-418D-AE19-62706E023703}">
                      <ahyp:hlinkClr xmlns:ahyp="http://schemas.microsoft.com/office/drawing/2018/hyperlinkcolor" val="tx"/>
                    </a:ext>
                  </a:extLst>
                </a:hlinkClick>
              </a:rPr>
              <a:t> </a:t>
            </a:r>
            <a:r>
              <a:rPr lang="en-US" sz="1400" b="1" dirty="0">
                <a:solidFill>
                  <a:schemeClr val="accent6">
                    <a:lumMod val="10000"/>
                  </a:schemeClr>
                </a:solidFill>
                <a:latin typeface="Rockwell" panose="02060603020205020403" pitchFamily="18" charset="0"/>
              </a:rPr>
              <a:t>for a detailed taste testing project planner and digital materials!</a:t>
            </a:r>
            <a:endParaRPr lang="en-US" sz="1400" b="1" i="1" dirty="0">
              <a:solidFill>
                <a:schemeClr val="accent6">
                  <a:lumMod val="10000"/>
                </a:schemeClr>
              </a:solidFill>
              <a:latin typeface="Rockwell" panose="02060603020205020403" pitchFamily="18" charset="0"/>
            </a:endParaRPr>
          </a:p>
        </p:txBody>
      </p:sp>
      <p:grpSp>
        <p:nvGrpSpPr>
          <p:cNvPr id="3" name="Group 2">
            <a:extLst>
              <a:ext uri="{FF2B5EF4-FFF2-40B4-BE49-F238E27FC236}">
                <a16:creationId xmlns:a16="http://schemas.microsoft.com/office/drawing/2014/main" id="{2B6DC678-5E7F-C1C6-60D1-E4DF142D3031}"/>
              </a:ext>
            </a:extLst>
          </p:cNvPr>
          <p:cNvGrpSpPr/>
          <p:nvPr/>
        </p:nvGrpSpPr>
        <p:grpSpPr>
          <a:xfrm>
            <a:off x="172495" y="2713210"/>
            <a:ext cx="7379754" cy="5379336"/>
            <a:chOff x="172495" y="2713210"/>
            <a:chExt cx="7379754" cy="5379336"/>
          </a:xfrm>
        </p:grpSpPr>
        <p:sp>
          <p:nvSpPr>
            <p:cNvPr id="6" name="Rectangle 5">
              <a:extLst>
                <a:ext uri="{FF2B5EF4-FFF2-40B4-BE49-F238E27FC236}">
                  <a16:creationId xmlns:a16="http://schemas.microsoft.com/office/drawing/2014/main" id="{FC9B41A3-8383-2895-20BD-3F247AE30B7C}"/>
                </a:ext>
              </a:extLst>
            </p:cNvPr>
            <p:cNvSpPr/>
            <p:nvPr/>
          </p:nvSpPr>
          <p:spPr>
            <a:xfrm>
              <a:off x="172495" y="2713210"/>
              <a:ext cx="7379754" cy="5379336"/>
            </a:xfrm>
            <a:prstGeom prst="rect">
              <a:avLst/>
            </a:prstGeom>
            <a:ln>
              <a:noFill/>
            </a:ln>
          </p:spPr>
          <p:txBody>
            <a:bodyPr/>
            <a:lstStyle/>
            <a:p>
              <a:endParaRPr lang="en-US"/>
            </a:p>
          </p:txBody>
        </p:sp>
        <p:sp>
          <p:nvSpPr>
            <p:cNvPr id="7" name="Freeform: Shape 6">
              <a:extLst>
                <a:ext uri="{FF2B5EF4-FFF2-40B4-BE49-F238E27FC236}">
                  <a16:creationId xmlns:a16="http://schemas.microsoft.com/office/drawing/2014/main" id="{423417B4-478A-E8EF-DF82-5528CFD5EF68}"/>
                </a:ext>
              </a:extLst>
            </p:cNvPr>
            <p:cNvSpPr/>
            <p:nvPr/>
          </p:nvSpPr>
          <p:spPr>
            <a:xfrm>
              <a:off x="172495" y="2889447"/>
              <a:ext cx="7379754" cy="421200"/>
            </a:xfrm>
            <a:custGeom>
              <a:avLst/>
              <a:gdLst>
                <a:gd name="connsiteX0" fmla="*/ 0 w 7379754"/>
                <a:gd name="connsiteY0" fmla="*/ 70201 h 421200"/>
                <a:gd name="connsiteX1" fmla="*/ 70201 w 7379754"/>
                <a:gd name="connsiteY1" fmla="*/ 0 h 421200"/>
                <a:gd name="connsiteX2" fmla="*/ 7309553 w 7379754"/>
                <a:gd name="connsiteY2" fmla="*/ 0 h 421200"/>
                <a:gd name="connsiteX3" fmla="*/ 7379754 w 7379754"/>
                <a:gd name="connsiteY3" fmla="*/ 70201 h 421200"/>
                <a:gd name="connsiteX4" fmla="*/ 7379754 w 7379754"/>
                <a:gd name="connsiteY4" fmla="*/ 350999 h 421200"/>
                <a:gd name="connsiteX5" fmla="*/ 7309553 w 7379754"/>
                <a:gd name="connsiteY5" fmla="*/ 421200 h 421200"/>
                <a:gd name="connsiteX6" fmla="*/ 70201 w 7379754"/>
                <a:gd name="connsiteY6" fmla="*/ 421200 h 421200"/>
                <a:gd name="connsiteX7" fmla="*/ 0 w 7379754"/>
                <a:gd name="connsiteY7" fmla="*/ 350999 h 421200"/>
                <a:gd name="connsiteX8" fmla="*/ 0 w 7379754"/>
                <a:gd name="connsiteY8" fmla="*/ 70201 h 42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9754" h="421200">
                  <a:moveTo>
                    <a:pt x="0" y="70201"/>
                  </a:moveTo>
                  <a:cubicBezTo>
                    <a:pt x="0" y="31430"/>
                    <a:pt x="31430" y="0"/>
                    <a:pt x="70201" y="0"/>
                  </a:cubicBezTo>
                  <a:lnTo>
                    <a:pt x="7309553" y="0"/>
                  </a:lnTo>
                  <a:cubicBezTo>
                    <a:pt x="7348324" y="0"/>
                    <a:pt x="7379754" y="31430"/>
                    <a:pt x="7379754" y="70201"/>
                  </a:cubicBezTo>
                  <a:lnTo>
                    <a:pt x="7379754" y="350999"/>
                  </a:lnTo>
                  <a:cubicBezTo>
                    <a:pt x="7379754" y="389770"/>
                    <a:pt x="7348324" y="421200"/>
                    <a:pt x="7309553" y="421200"/>
                  </a:cubicBezTo>
                  <a:lnTo>
                    <a:pt x="70201" y="421200"/>
                  </a:lnTo>
                  <a:cubicBezTo>
                    <a:pt x="31430" y="421200"/>
                    <a:pt x="0" y="389770"/>
                    <a:pt x="0" y="350999"/>
                  </a:cubicBezTo>
                  <a:lnTo>
                    <a:pt x="0" y="70201"/>
                  </a:lnTo>
                  <a:close/>
                </a:path>
              </a:pathLst>
            </a:custGeom>
            <a:solidFill>
              <a:srgbClr val="F7941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9141" tIns="89141" rIns="89141" bIns="89141"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latin typeface="Rockwell" panose="02060603020205020403" pitchFamily="18" charset="0"/>
                </a:rPr>
                <a:t>Getting Started</a:t>
              </a:r>
            </a:p>
          </p:txBody>
        </p:sp>
        <p:sp>
          <p:nvSpPr>
            <p:cNvPr id="8" name="Freeform: Shape 7">
              <a:extLst>
                <a:ext uri="{FF2B5EF4-FFF2-40B4-BE49-F238E27FC236}">
                  <a16:creationId xmlns:a16="http://schemas.microsoft.com/office/drawing/2014/main" id="{6C806B29-22A3-73A9-8EE5-C8A2FB2AAD29}"/>
                </a:ext>
              </a:extLst>
            </p:cNvPr>
            <p:cNvSpPr/>
            <p:nvPr/>
          </p:nvSpPr>
          <p:spPr>
            <a:xfrm>
              <a:off x="172495" y="3310647"/>
              <a:ext cx="7379754" cy="1639440"/>
            </a:xfrm>
            <a:custGeom>
              <a:avLst/>
              <a:gdLst>
                <a:gd name="connsiteX0" fmla="*/ 0 w 7379754"/>
                <a:gd name="connsiteY0" fmla="*/ 0 h 1639440"/>
                <a:gd name="connsiteX1" fmla="*/ 7379754 w 7379754"/>
                <a:gd name="connsiteY1" fmla="*/ 0 h 1639440"/>
                <a:gd name="connsiteX2" fmla="*/ 7379754 w 7379754"/>
                <a:gd name="connsiteY2" fmla="*/ 1639440 h 1639440"/>
                <a:gd name="connsiteX3" fmla="*/ 0 w 7379754"/>
                <a:gd name="connsiteY3" fmla="*/ 1639440 h 1639440"/>
                <a:gd name="connsiteX4" fmla="*/ 0 w 7379754"/>
                <a:gd name="connsiteY4" fmla="*/ 0 h 1639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9754" h="1639440">
                  <a:moveTo>
                    <a:pt x="0" y="0"/>
                  </a:moveTo>
                  <a:lnTo>
                    <a:pt x="7379754" y="0"/>
                  </a:lnTo>
                  <a:lnTo>
                    <a:pt x="7379754" y="1639440"/>
                  </a:lnTo>
                  <a:lnTo>
                    <a:pt x="0" y="1639440"/>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307" tIns="22860" rIns="128016" bIns="22860" numCol="1" spcCol="1270" anchor="t" anchorCtr="0">
              <a:noAutofit/>
            </a:bodyPr>
            <a:lstStyle/>
            <a:p>
              <a:pPr marL="114300" lvl="1" indent="-114300" algn="l" defTabSz="622300">
                <a:lnSpc>
                  <a:spcPct val="90000"/>
                </a:lnSpc>
                <a:spcBef>
                  <a:spcPct val="0"/>
                </a:spcBef>
                <a:spcAft>
                  <a:spcPct val="20000"/>
                </a:spcAft>
                <a:buFont typeface="Wingdings" panose="05000000000000000000" pitchFamily="2" charset="2"/>
                <a:buChar char="q"/>
              </a:pPr>
              <a:r>
                <a:rPr lang="en-US" sz="1400" kern="1200" dirty="0">
                  <a:solidFill>
                    <a:schemeClr val="accent6">
                      <a:lumMod val="10000"/>
                    </a:schemeClr>
                  </a:solidFill>
                  <a:latin typeface="Rockwell" panose="02060603020205020403" pitchFamily="18" charset="0"/>
                  <a:hlinkClick r:id="rId3">
                    <a:extLst>
                      <a:ext uri="{A12FA001-AC4F-418D-AE19-62706E023703}">
                        <ahyp:hlinkClr xmlns:ahyp="http://schemas.microsoft.com/office/drawing/2018/hyperlinkcolor" val="tx"/>
                      </a:ext>
                    </a:extLst>
                  </a:hlinkClick>
                </a:rPr>
                <a:t> </a:t>
              </a:r>
              <a:r>
                <a:rPr lang="en-US" sz="1400" kern="1200" dirty="0">
                  <a:solidFill>
                    <a:schemeClr val="accent6">
                      <a:lumMod val="10000"/>
                    </a:schemeClr>
                  </a:solidFill>
                  <a:latin typeface="Rockwell" panose="02060603020205020403" pitchFamily="18" charset="0"/>
                </a:rPr>
                <a:t>Visit and explore our </a:t>
              </a:r>
              <a:r>
                <a:rPr lang="en-US" sz="1400" b="1" kern="1200" dirty="0">
                  <a:solidFill>
                    <a:srgbClr val="EA2230"/>
                  </a:solidFill>
                  <a:latin typeface="Rockwell" panose="02060603020205020403" pitchFamily="18" charset="0"/>
                  <a:hlinkClick r:id="rId2">
                    <a:extLst>
                      <a:ext uri="{A12FA001-AC4F-418D-AE19-62706E023703}">
                        <ahyp:hlinkClr xmlns:ahyp="http://schemas.microsoft.com/office/drawing/2018/hyperlinkcolor" val="tx"/>
                      </a:ext>
                    </a:extLst>
                  </a:hlinkClick>
                </a:rPr>
                <a:t>TXFV Day SquareMeals Page </a:t>
              </a:r>
              <a:endParaRPr lang="en-US" sz="1400" b="1" kern="1200" dirty="0">
                <a:solidFill>
                  <a:srgbClr val="EA2230"/>
                </a:solidFill>
                <a:latin typeface="Rockwell" panose="02060603020205020403" pitchFamily="18" charset="0"/>
              </a:endParaRPr>
            </a:p>
            <a:p>
              <a:pPr marL="114300" lvl="1" indent="-114300" algn="l" defTabSz="622300">
                <a:lnSpc>
                  <a:spcPct val="90000"/>
                </a:lnSpc>
                <a:spcBef>
                  <a:spcPct val="0"/>
                </a:spcBef>
                <a:spcAft>
                  <a:spcPct val="20000"/>
                </a:spcAft>
                <a:buFont typeface="Wingdings" panose="05000000000000000000" pitchFamily="2" charset="2"/>
                <a:buChar char="q"/>
              </a:pPr>
              <a:r>
                <a:rPr lang="en-US" sz="1400" kern="1200" dirty="0">
                  <a:solidFill>
                    <a:schemeClr val="accent6">
                      <a:lumMod val="10000"/>
                    </a:schemeClr>
                  </a:solidFill>
                  <a:latin typeface="Rockwell" panose="02060603020205020403" pitchFamily="18" charset="0"/>
                </a:rPr>
                <a:t> Notify your staff, teachers, and administration about your event</a:t>
              </a:r>
            </a:p>
            <a:p>
              <a:pPr marL="114300" lvl="1" indent="-114300" algn="l" defTabSz="622300">
                <a:lnSpc>
                  <a:spcPct val="90000"/>
                </a:lnSpc>
                <a:spcBef>
                  <a:spcPct val="0"/>
                </a:spcBef>
                <a:spcAft>
                  <a:spcPct val="20000"/>
                </a:spcAft>
                <a:buFont typeface="Wingdings" panose="05000000000000000000" pitchFamily="2" charset="2"/>
                <a:buChar char="q"/>
              </a:pPr>
              <a:r>
                <a:rPr lang="en-US" sz="1400" kern="1200" dirty="0">
                  <a:solidFill>
                    <a:schemeClr val="accent6">
                      <a:lumMod val="10000"/>
                    </a:schemeClr>
                  </a:solidFill>
                  <a:latin typeface="Rockwell" panose="02060603020205020403" pitchFamily="18" charset="0"/>
                </a:rPr>
                <a:t> Create a team of volunteers to help run your event</a:t>
              </a:r>
            </a:p>
            <a:p>
              <a:pPr marL="228600" lvl="2" indent="-114300" algn="l" defTabSz="622300">
                <a:lnSpc>
                  <a:spcPct val="90000"/>
                </a:lnSpc>
                <a:spcBef>
                  <a:spcPct val="0"/>
                </a:spcBef>
                <a:spcAft>
                  <a:spcPct val="20000"/>
                </a:spcAft>
                <a:buFont typeface="Arial" panose="020B0604020202020204" pitchFamily="34" charset="0"/>
                <a:buChar char="•"/>
              </a:pPr>
              <a:r>
                <a:rPr lang="en-US" sz="1400" kern="1200" dirty="0">
                  <a:solidFill>
                    <a:schemeClr val="accent6">
                      <a:lumMod val="10000"/>
                    </a:schemeClr>
                  </a:solidFill>
                  <a:latin typeface="Rockwell" panose="02060603020205020403" pitchFamily="18" charset="0"/>
                </a:rPr>
                <a:t>Include staff, teachers, parents, students, and/or community members! </a:t>
              </a:r>
            </a:p>
            <a:p>
              <a:pPr marL="114300" lvl="1" indent="-114300" algn="l" defTabSz="622300">
                <a:lnSpc>
                  <a:spcPct val="90000"/>
                </a:lnSpc>
                <a:spcBef>
                  <a:spcPct val="0"/>
                </a:spcBef>
                <a:spcAft>
                  <a:spcPct val="20000"/>
                </a:spcAft>
                <a:buFont typeface="Wingdings" panose="05000000000000000000" pitchFamily="2" charset="2"/>
                <a:buChar char="q"/>
              </a:pPr>
              <a:r>
                <a:rPr lang="en-US" sz="1400" kern="1200" dirty="0">
                  <a:solidFill>
                    <a:schemeClr val="accent6">
                      <a:lumMod val="10000"/>
                    </a:schemeClr>
                  </a:solidFill>
                  <a:latin typeface="Rockwell" panose="02060603020205020403" pitchFamily="18" charset="0"/>
                </a:rPr>
                <a:t> Plan your purchasing for the taste test item and other materials needed</a:t>
              </a:r>
            </a:p>
            <a:p>
              <a:pPr marL="114300" lvl="1" indent="-114300" algn="l" defTabSz="622300">
                <a:lnSpc>
                  <a:spcPct val="90000"/>
                </a:lnSpc>
                <a:spcBef>
                  <a:spcPct val="0"/>
                </a:spcBef>
                <a:spcAft>
                  <a:spcPct val="20000"/>
                </a:spcAft>
                <a:buFont typeface="Wingdings" panose="05000000000000000000" pitchFamily="2" charset="2"/>
                <a:buChar char="q"/>
              </a:pPr>
              <a:r>
                <a:rPr lang="en-US" sz="1400" kern="1200" dirty="0">
                  <a:solidFill>
                    <a:schemeClr val="accent6">
                      <a:lumMod val="10000"/>
                    </a:schemeClr>
                  </a:solidFill>
                  <a:latin typeface="Rockwell" panose="02060603020205020403" pitchFamily="18" charset="0"/>
                </a:rPr>
                <a:t> Promote your event!</a:t>
              </a:r>
            </a:p>
            <a:p>
              <a:pPr marL="228600" lvl="2" indent="-114300" algn="l" defTabSz="622300">
                <a:lnSpc>
                  <a:spcPct val="90000"/>
                </a:lnSpc>
                <a:spcBef>
                  <a:spcPct val="0"/>
                </a:spcBef>
                <a:spcAft>
                  <a:spcPct val="20000"/>
                </a:spcAft>
                <a:buChar char="•"/>
              </a:pPr>
              <a:r>
                <a:rPr lang="en-US" sz="1400" kern="1200" dirty="0">
                  <a:solidFill>
                    <a:schemeClr val="accent6">
                      <a:lumMod val="10000"/>
                    </a:schemeClr>
                  </a:solidFill>
                  <a:latin typeface="Rockwell" panose="02060603020205020403" pitchFamily="18" charset="0"/>
                </a:rPr>
                <a:t>Make announcements, hang posters and flyers, and post on social media!</a:t>
              </a:r>
            </a:p>
          </p:txBody>
        </p:sp>
        <p:sp>
          <p:nvSpPr>
            <p:cNvPr id="9" name="Freeform: Shape 8">
              <a:extLst>
                <a:ext uri="{FF2B5EF4-FFF2-40B4-BE49-F238E27FC236}">
                  <a16:creationId xmlns:a16="http://schemas.microsoft.com/office/drawing/2014/main" id="{4AB5E597-F01B-D4DA-C2A6-24A85569E60C}"/>
                </a:ext>
              </a:extLst>
            </p:cNvPr>
            <p:cNvSpPr/>
            <p:nvPr/>
          </p:nvSpPr>
          <p:spPr>
            <a:xfrm>
              <a:off x="172495" y="4950087"/>
              <a:ext cx="7379754" cy="421200"/>
            </a:xfrm>
            <a:custGeom>
              <a:avLst/>
              <a:gdLst>
                <a:gd name="connsiteX0" fmla="*/ 0 w 7379754"/>
                <a:gd name="connsiteY0" fmla="*/ 70201 h 421200"/>
                <a:gd name="connsiteX1" fmla="*/ 70201 w 7379754"/>
                <a:gd name="connsiteY1" fmla="*/ 0 h 421200"/>
                <a:gd name="connsiteX2" fmla="*/ 7309553 w 7379754"/>
                <a:gd name="connsiteY2" fmla="*/ 0 h 421200"/>
                <a:gd name="connsiteX3" fmla="*/ 7379754 w 7379754"/>
                <a:gd name="connsiteY3" fmla="*/ 70201 h 421200"/>
                <a:gd name="connsiteX4" fmla="*/ 7379754 w 7379754"/>
                <a:gd name="connsiteY4" fmla="*/ 350999 h 421200"/>
                <a:gd name="connsiteX5" fmla="*/ 7309553 w 7379754"/>
                <a:gd name="connsiteY5" fmla="*/ 421200 h 421200"/>
                <a:gd name="connsiteX6" fmla="*/ 70201 w 7379754"/>
                <a:gd name="connsiteY6" fmla="*/ 421200 h 421200"/>
                <a:gd name="connsiteX7" fmla="*/ 0 w 7379754"/>
                <a:gd name="connsiteY7" fmla="*/ 350999 h 421200"/>
                <a:gd name="connsiteX8" fmla="*/ 0 w 7379754"/>
                <a:gd name="connsiteY8" fmla="*/ 70201 h 42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9754" h="421200">
                  <a:moveTo>
                    <a:pt x="0" y="70201"/>
                  </a:moveTo>
                  <a:cubicBezTo>
                    <a:pt x="0" y="31430"/>
                    <a:pt x="31430" y="0"/>
                    <a:pt x="70201" y="0"/>
                  </a:cubicBezTo>
                  <a:lnTo>
                    <a:pt x="7309553" y="0"/>
                  </a:lnTo>
                  <a:cubicBezTo>
                    <a:pt x="7348324" y="0"/>
                    <a:pt x="7379754" y="31430"/>
                    <a:pt x="7379754" y="70201"/>
                  </a:cubicBezTo>
                  <a:lnTo>
                    <a:pt x="7379754" y="350999"/>
                  </a:lnTo>
                  <a:cubicBezTo>
                    <a:pt x="7379754" y="389770"/>
                    <a:pt x="7348324" y="421200"/>
                    <a:pt x="7309553" y="421200"/>
                  </a:cubicBezTo>
                  <a:lnTo>
                    <a:pt x="70201" y="421200"/>
                  </a:lnTo>
                  <a:cubicBezTo>
                    <a:pt x="31430" y="421200"/>
                    <a:pt x="0" y="389770"/>
                    <a:pt x="0" y="350999"/>
                  </a:cubicBezTo>
                  <a:lnTo>
                    <a:pt x="0" y="70201"/>
                  </a:lnTo>
                  <a:close/>
                </a:path>
              </a:pathLst>
            </a:custGeom>
            <a:solidFill>
              <a:srgbClr val="00AEEF"/>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9141" tIns="89141" rIns="89141" bIns="89141"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latin typeface="Rockwell" panose="02060603020205020403" pitchFamily="18" charset="0"/>
                </a:rPr>
                <a:t>During the Event</a:t>
              </a:r>
            </a:p>
          </p:txBody>
        </p:sp>
        <p:sp>
          <p:nvSpPr>
            <p:cNvPr id="10" name="Freeform: Shape 9">
              <a:extLst>
                <a:ext uri="{FF2B5EF4-FFF2-40B4-BE49-F238E27FC236}">
                  <a16:creationId xmlns:a16="http://schemas.microsoft.com/office/drawing/2014/main" id="{E33230AD-E853-FA0B-96C9-49D1C4C50B52}"/>
                </a:ext>
              </a:extLst>
            </p:cNvPr>
            <p:cNvSpPr/>
            <p:nvPr/>
          </p:nvSpPr>
          <p:spPr>
            <a:xfrm>
              <a:off x="172495" y="5371288"/>
              <a:ext cx="7379754" cy="1415880"/>
            </a:xfrm>
            <a:custGeom>
              <a:avLst/>
              <a:gdLst>
                <a:gd name="connsiteX0" fmla="*/ 0 w 7379754"/>
                <a:gd name="connsiteY0" fmla="*/ 0 h 1415880"/>
                <a:gd name="connsiteX1" fmla="*/ 7379754 w 7379754"/>
                <a:gd name="connsiteY1" fmla="*/ 0 h 1415880"/>
                <a:gd name="connsiteX2" fmla="*/ 7379754 w 7379754"/>
                <a:gd name="connsiteY2" fmla="*/ 1415880 h 1415880"/>
                <a:gd name="connsiteX3" fmla="*/ 0 w 7379754"/>
                <a:gd name="connsiteY3" fmla="*/ 1415880 h 1415880"/>
                <a:gd name="connsiteX4" fmla="*/ 0 w 7379754"/>
                <a:gd name="connsiteY4" fmla="*/ 0 h 1415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9754" h="1415880">
                  <a:moveTo>
                    <a:pt x="0" y="0"/>
                  </a:moveTo>
                  <a:lnTo>
                    <a:pt x="7379754" y="0"/>
                  </a:lnTo>
                  <a:lnTo>
                    <a:pt x="7379754" y="1415880"/>
                  </a:lnTo>
                  <a:lnTo>
                    <a:pt x="0" y="1415880"/>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307" tIns="22860" rIns="128016" bIns="22860" numCol="1" spcCol="1270" anchor="t" anchorCtr="0">
              <a:noAutofit/>
            </a:bodyPr>
            <a:lstStyle/>
            <a:p>
              <a:pPr marL="114300" lvl="1" indent="-114300" algn="l" defTabSz="622300">
                <a:lnSpc>
                  <a:spcPct val="90000"/>
                </a:lnSpc>
                <a:spcBef>
                  <a:spcPct val="0"/>
                </a:spcBef>
                <a:spcAft>
                  <a:spcPct val="20000"/>
                </a:spcAft>
                <a:buFont typeface="Wingdings" panose="05000000000000000000" pitchFamily="2" charset="2"/>
                <a:buChar char="q"/>
              </a:pPr>
              <a:r>
                <a:rPr lang="en-US" sz="1400" kern="1200" dirty="0">
                  <a:solidFill>
                    <a:schemeClr val="accent6">
                      <a:lumMod val="10000"/>
                    </a:schemeClr>
                  </a:solidFill>
                  <a:latin typeface="Rockwell" panose="02060603020205020403" pitchFamily="18" charset="0"/>
                </a:rPr>
                <a:t> Promote the event during morning announcements</a:t>
              </a:r>
            </a:p>
            <a:p>
              <a:pPr marL="114300" lvl="1" indent="-114300" algn="l" defTabSz="622300">
                <a:lnSpc>
                  <a:spcPct val="90000"/>
                </a:lnSpc>
                <a:spcBef>
                  <a:spcPct val="0"/>
                </a:spcBef>
                <a:spcAft>
                  <a:spcPct val="20000"/>
                </a:spcAft>
                <a:buFont typeface="Wingdings" panose="05000000000000000000" pitchFamily="2" charset="2"/>
                <a:buChar char="q"/>
              </a:pPr>
              <a:r>
                <a:rPr lang="en-US" sz="1400" kern="1200" dirty="0">
                  <a:solidFill>
                    <a:schemeClr val="accent6">
                      <a:lumMod val="10000"/>
                    </a:schemeClr>
                  </a:solidFill>
                  <a:latin typeface="Rockwell" panose="02060603020205020403" pitchFamily="18" charset="0"/>
                </a:rPr>
                <a:t> Make sure your event team is ready to go!</a:t>
              </a:r>
            </a:p>
            <a:p>
              <a:pPr marL="114300" lvl="1" indent="-114300" algn="l" defTabSz="622300">
                <a:lnSpc>
                  <a:spcPct val="90000"/>
                </a:lnSpc>
                <a:spcBef>
                  <a:spcPct val="0"/>
                </a:spcBef>
                <a:spcAft>
                  <a:spcPct val="20000"/>
                </a:spcAft>
                <a:buFont typeface="Wingdings" panose="05000000000000000000" pitchFamily="2" charset="2"/>
                <a:buChar char="q"/>
              </a:pPr>
              <a:r>
                <a:rPr lang="en-US" sz="1400" kern="1200" dirty="0">
                  <a:solidFill>
                    <a:schemeClr val="accent6">
                      <a:lumMod val="10000"/>
                    </a:schemeClr>
                  </a:solidFill>
                  <a:latin typeface="Rockwell" panose="02060603020205020403" pitchFamily="18" charset="0"/>
                </a:rPr>
                <a:t> Set up and prepare the taste test item for the event</a:t>
              </a:r>
            </a:p>
            <a:p>
              <a:pPr marL="114300" lvl="1" indent="-114300" algn="l" defTabSz="622300">
                <a:lnSpc>
                  <a:spcPct val="90000"/>
                </a:lnSpc>
                <a:spcBef>
                  <a:spcPct val="0"/>
                </a:spcBef>
                <a:spcAft>
                  <a:spcPct val="20000"/>
                </a:spcAft>
                <a:buFont typeface="Wingdings" panose="05000000000000000000" pitchFamily="2" charset="2"/>
                <a:buChar char="q"/>
              </a:pPr>
              <a:r>
                <a:rPr lang="en-US" sz="1400" kern="1200" dirty="0">
                  <a:solidFill>
                    <a:schemeClr val="accent6">
                      <a:lumMod val="10000"/>
                    </a:schemeClr>
                  </a:solidFill>
                  <a:latin typeface="Rockwell" panose="02060603020205020403" pitchFamily="18" charset="0"/>
                </a:rPr>
                <a:t> Handout the food samples and ballots to students</a:t>
              </a:r>
            </a:p>
            <a:p>
              <a:pPr marL="114300" lvl="1" indent="-114300" algn="l" defTabSz="622300">
                <a:lnSpc>
                  <a:spcPct val="90000"/>
                </a:lnSpc>
                <a:spcBef>
                  <a:spcPct val="0"/>
                </a:spcBef>
                <a:spcAft>
                  <a:spcPct val="20000"/>
                </a:spcAft>
                <a:buFont typeface="Wingdings" panose="05000000000000000000" pitchFamily="2" charset="2"/>
                <a:buChar char="q"/>
              </a:pPr>
              <a:r>
                <a:rPr lang="en-US" sz="1400" kern="1200" dirty="0">
                  <a:solidFill>
                    <a:schemeClr val="accent6">
                      <a:lumMod val="10000"/>
                    </a:schemeClr>
                  </a:solidFill>
                  <a:latin typeface="Rockwell" panose="02060603020205020403" pitchFamily="18" charset="0"/>
                </a:rPr>
                <a:t> Take photos!</a:t>
              </a:r>
            </a:p>
            <a:p>
              <a:pPr marL="114300" lvl="1" indent="-114300" algn="l" defTabSz="622300">
                <a:lnSpc>
                  <a:spcPct val="90000"/>
                </a:lnSpc>
                <a:spcBef>
                  <a:spcPct val="0"/>
                </a:spcBef>
                <a:spcAft>
                  <a:spcPct val="20000"/>
                </a:spcAft>
                <a:buFont typeface="Wingdings" panose="05000000000000000000" pitchFamily="2" charset="2"/>
                <a:buChar char="q"/>
              </a:pPr>
              <a:r>
                <a:rPr lang="en-US" sz="1400" kern="1200" dirty="0">
                  <a:solidFill>
                    <a:schemeClr val="accent6">
                      <a:lumMod val="10000"/>
                    </a:schemeClr>
                  </a:solidFill>
                  <a:latin typeface="Rockwell" panose="02060603020205020403" pitchFamily="18" charset="0"/>
                </a:rPr>
                <a:t> Collect all taste testing ballots and clean up the event</a:t>
              </a:r>
            </a:p>
          </p:txBody>
        </p:sp>
        <p:sp>
          <p:nvSpPr>
            <p:cNvPr id="12" name="Freeform: Shape 11">
              <a:extLst>
                <a:ext uri="{FF2B5EF4-FFF2-40B4-BE49-F238E27FC236}">
                  <a16:creationId xmlns:a16="http://schemas.microsoft.com/office/drawing/2014/main" id="{64DF7970-DCA9-99EA-606F-67BDDFBC3FF8}"/>
                </a:ext>
              </a:extLst>
            </p:cNvPr>
            <p:cNvSpPr/>
            <p:nvPr/>
          </p:nvSpPr>
          <p:spPr>
            <a:xfrm>
              <a:off x="172495" y="6787168"/>
              <a:ext cx="7379754" cy="421200"/>
            </a:xfrm>
            <a:custGeom>
              <a:avLst/>
              <a:gdLst>
                <a:gd name="connsiteX0" fmla="*/ 0 w 7379754"/>
                <a:gd name="connsiteY0" fmla="*/ 70201 h 421200"/>
                <a:gd name="connsiteX1" fmla="*/ 70201 w 7379754"/>
                <a:gd name="connsiteY1" fmla="*/ 0 h 421200"/>
                <a:gd name="connsiteX2" fmla="*/ 7309553 w 7379754"/>
                <a:gd name="connsiteY2" fmla="*/ 0 h 421200"/>
                <a:gd name="connsiteX3" fmla="*/ 7379754 w 7379754"/>
                <a:gd name="connsiteY3" fmla="*/ 70201 h 421200"/>
                <a:gd name="connsiteX4" fmla="*/ 7379754 w 7379754"/>
                <a:gd name="connsiteY4" fmla="*/ 350999 h 421200"/>
                <a:gd name="connsiteX5" fmla="*/ 7309553 w 7379754"/>
                <a:gd name="connsiteY5" fmla="*/ 421200 h 421200"/>
                <a:gd name="connsiteX6" fmla="*/ 70201 w 7379754"/>
                <a:gd name="connsiteY6" fmla="*/ 421200 h 421200"/>
                <a:gd name="connsiteX7" fmla="*/ 0 w 7379754"/>
                <a:gd name="connsiteY7" fmla="*/ 350999 h 421200"/>
                <a:gd name="connsiteX8" fmla="*/ 0 w 7379754"/>
                <a:gd name="connsiteY8" fmla="*/ 70201 h 42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79754" h="421200">
                  <a:moveTo>
                    <a:pt x="0" y="70201"/>
                  </a:moveTo>
                  <a:cubicBezTo>
                    <a:pt x="0" y="31430"/>
                    <a:pt x="31430" y="0"/>
                    <a:pt x="70201" y="0"/>
                  </a:cubicBezTo>
                  <a:lnTo>
                    <a:pt x="7309553" y="0"/>
                  </a:lnTo>
                  <a:cubicBezTo>
                    <a:pt x="7348324" y="0"/>
                    <a:pt x="7379754" y="31430"/>
                    <a:pt x="7379754" y="70201"/>
                  </a:cubicBezTo>
                  <a:lnTo>
                    <a:pt x="7379754" y="350999"/>
                  </a:lnTo>
                  <a:cubicBezTo>
                    <a:pt x="7379754" y="389770"/>
                    <a:pt x="7348324" y="421200"/>
                    <a:pt x="7309553" y="421200"/>
                  </a:cubicBezTo>
                  <a:lnTo>
                    <a:pt x="70201" y="421200"/>
                  </a:lnTo>
                  <a:cubicBezTo>
                    <a:pt x="31430" y="421200"/>
                    <a:pt x="0" y="389770"/>
                    <a:pt x="0" y="350999"/>
                  </a:cubicBezTo>
                  <a:lnTo>
                    <a:pt x="0" y="70201"/>
                  </a:lnTo>
                  <a:close/>
                </a:path>
              </a:pathLst>
            </a:custGeom>
            <a:solidFill>
              <a:srgbClr val="EA223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9141" tIns="89141" rIns="89141" bIns="89141" numCol="1" spcCol="1270" anchor="ctr" anchorCtr="0">
              <a:noAutofit/>
            </a:bodyPr>
            <a:lstStyle/>
            <a:p>
              <a:pPr marL="0" lvl="0" indent="0" algn="l" defTabSz="800100">
                <a:lnSpc>
                  <a:spcPct val="90000"/>
                </a:lnSpc>
                <a:spcBef>
                  <a:spcPct val="0"/>
                </a:spcBef>
                <a:spcAft>
                  <a:spcPct val="35000"/>
                </a:spcAft>
                <a:buFont typeface="Wingdings" panose="05000000000000000000" pitchFamily="2" charset="2"/>
                <a:buNone/>
              </a:pPr>
              <a:r>
                <a:rPr lang="en-US" sz="1800" b="1" kern="1200" dirty="0">
                  <a:solidFill>
                    <a:schemeClr val="bg1"/>
                  </a:solidFill>
                  <a:latin typeface="Rockwell" panose="02060603020205020403" pitchFamily="18" charset="0"/>
                </a:rPr>
                <a:t>After the Event</a:t>
              </a:r>
            </a:p>
          </p:txBody>
        </p:sp>
        <p:sp>
          <p:nvSpPr>
            <p:cNvPr id="14" name="Freeform: Shape 13">
              <a:extLst>
                <a:ext uri="{FF2B5EF4-FFF2-40B4-BE49-F238E27FC236}">
                  <a16:creationId xmlns:a16="http://schemas.microsoft.com/office/drawing/2014/main" id="{BEDF6681-636D-8510-E06B-8945C361DDE1}"/>
                </a:ext>
              </a:extLst>
            </p:cNvPr>
            <p:cNvSpPr/>
            <p:nvPr/>
          </p:nvSpPr>
          <p:spPr>
            <a:xfrm>
              <a:off x="172495" y="7208368"/>
              <a:ext cx="7379754" cy="707940"/>
            </a:xfrm>
            <a:custGeom>
              <a:avLst/>
              <a:gdLst>
                <a:gd name="connsiteX0" fmla="*/ 0 w 7379754"/>
                <a:gd name="connsiteY0" fmla="*/ 0 h 707940"/>
                <a:gd name="connsiteX1" fmla="*/ 7379754 w 7379754"/>
                <a:gd name="connsiteY1" fmla="*/ 0 h 707940"/>
                <a:gd name="connsiteX2" fmla="*/ 7379754 w 7379754"/>
                <a:gd name="connsiteY2" fmla="*/ 707940 h 707940"/>
                <a:gd name="connsiteX3" fmla="*/ 0 w 7379754"/>
                <a:gd name="connsiteY3" fmla="*/ 707940 h 707940"/>
                <a:gd name="connsiteX4" fmla="*/ 0 w 7379754"/>
                <a:gd name="connsiteY4" fmla="*/ 0 h 707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9754" h="707940">
                  <a:moveTo>
                    <a:pt x="0" y="0"/>
                  </a:moveTo>
                  <a:lnTo>
                    <a:pt x="7379754" y="0"/>
                  </a:lnTo>
                  <a:lnTo>
                    <a:pt x="7379754" y="707940"/>
                  </a:lnTo>
                  <a:lnTo>
                    <a:pt x="0" y="707940"/>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4307" tIns="22860" rIns="128016" bIns="22860" numCol="1" spcCol="1270" anchor="t" anchorCtr="0">
              <a:noAutofit/>
            </a:bodyPr>
            <a:lstStyle/>
            <a:p>
              <a:pPr marL="114300" lvl="1" indent="-114300" algn="l" defTabSz="622300">
                <a:lnSpc>
                  <a:spcPct val="90000"/>
                </a:lnSpc>
                <a:spcBef>
                  <a:spcPct val="0"/>
                </a:spcBef>
                <a:spcAft>
                  <a:spcPct val="20000"/>
                </a:spcAft>
                <a:buFont typeface="Wingdings" panose="05000000000000000000" pitchFamily="2" charset="2"/>
                <a:buChar char="q"/>
              </a:pPr>
              <a:r>
                <a:rPr lang="en-US" sz="1400" kern="1200" dirty="0">
                  <a:solidFill>
                    <a:schemeClr val="accent6">
                      <a:lumMod val="10000"/>
                    </a:schemeClr>
                  </a:solidFill>
                  <a:latin typeface="Rockwell" panose="02060603020205020403" pitchFamily="18" charset="0"/>
                </a:rPr>
                <a:t> Tally your ballots and record your results</a:t>
              </a:r>
            </a:p>
            <a:p>
              <a:pPr marL="114300" lvl="1" indent="-114300" algn="l" defTabSz="622300">
                <a:lnSpc>
                  <a:spcPct val="90000"/>
                </a:lnSpc>
                <a:spcBef>
                  <a:spcPct val="0"/>
                </a:spcBef>
                <a:spcAft>
                  <a:spcPct val="20000"/>
                </a:spcAft>
                <a:buFont typeface="Wingdings" panose="05000000000000000000" pitchFamily="2" charset="2"/>
                <a:buChar char="q"/>
              </a:pPr>
              <a:r>
                <a:rPr lang="en-US" sz="1400" kern="1200" dirty="0">
                  <a:solidFill>
                    <a:schemeClr val="accent6">
                      <a:lumMod val="10000"/>
                    </a:schemeClr>
                  </a:solidFill>
                  <a:latin typeface="Rockwell" panose="02060603020205020403" pitchFamily="18" charset="0"/>
                </a:rPr>
                <a:t> Share the results of your event with your school and community!</a:t>
              </a:r>
            </a:p>
            <a:p>
              <a:pPr marL="114300" lvl="1" indent="-114300" algn="l" defTabSz="622300">
                <a:lnSpc>
                  <a:spcPct val="90000"/>
                </a:lnSpc>
                <a:spcBef>
                  <a:spcPct val="0"/>
                </a:spcBef>
                <a:spcAft>
                  <a:spcPct val="20000"/>
                </a:spcAft>
                <a:buFont typeface="Wingdings" panose="05000000000000000000" pitchFamily="2" charset="2"/>
                <a:buChar char="q"/>
              </a:pPr>
              <a:r>
                <a:rPr lang="en-US" sz="1400" kern="1200" dirty="0">
                  <a:solidFill>
                    <a:schemeClr val="accent6">
                      <a:lumMod val="10000"/>
                    </a:schemeClr>
                  </a:solidFill>
                  <a:latin typeface="Rockwell" panose="02060603020205020403" pitchFamily="18" charset="0"/>
                </a:rPr>
                <a:t> Don’t forget to share photos and stories with TDA at </a:t>
              </a:r>
              <a:r>
                <a:rPr lang="en-US" sz="1400" u="sng" kern="1200" dirty="0">
                  <a:solidFill>
                    <a:schemeClr val="accent6">
                      <a:lumMod val="10000"/>
                    </a:schemeClr>
                  </a:solidFill>
                  <a:latin typeface="Rockwell" panose="02060603020205020403" pitchFamily="18" charset="0"/>
                </a:rPr>
                <a:t>nutrition@texasagriculture.gov</a:t>
              </a:r>
            </a:p>
          </p:txBody>
        </p:sp>
      </p:grpSp>
      <p:pic>
        <p:nvPicPr>
          <p:cNvPr id="13" name="Graphic 12" descr="Megaphone with solid fill">
            <a:extLst>
              <a:ext uri="{FF2B5EF4-FFF2-40B4-BE49-F238E27FC236}">
                <a16:creationId xmlns:a16="http://schemas.microsoft.com/office/drawing/2014/main" id="{89A14036-76AA-01A7-CE6A-6B3E287226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20363" y="2853490"/>
            <a:ext cx="914400" cy="914400"/>
          </a:xfrm>
          <a:prstGeom prst="rect">
            <a:avLst/>
          </a:prstGeom>
        </p:spPr>
      </p:pic>
      <p:cxnSp>
        <p:nvCxnSpPr>
          <p:cNvPr id="16" name="Straight Connector 15">
            <a:extLst>
              <a:ext uri="{FF2B5EF4-FFF2-40B4-BE49-F238E27FC236}">
                <a16:creationId xmlns:a16="http://schemas.microsoft.com/office/drawing/2014/main" id="{55B25721-2966-291D-5BFD-0261A0D869D7}"/>
              </a:ext>
            </a:extLst>
          </p:cNvPr>
          <p:cNvCxnSpPr>
            <a:cxnSpLocks/>
          </p:cNvCxnSpPr>
          <p:nvPr/>
        </p:nvCxnSpPr>
        <p:spPr>
          <a:xfrm flipH="1">
            <a:off x="7004548" y="3005938"/>
            <a:ext cx="260430" cy="17940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187AF377-A7E7-E0FB-4C7D-7E75DE85F64D}"/>
              </a:ext>
            </a:extLst>
          </p:cNvPr>
          <p:cNvCxnSpPr>
            <a:cxnSpLocks/>
          </p:cNvCxnSpPr>
          <p:nvPr/>
        </p:nvCxnSpPr>
        <p:spPr>
          <a:xfrm flipH="1">
            <a:off x="7070224" y="3250935"/>
            <a:ext cx="17344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D5B7160-AC65-5FC2-0EF9-9DA7ACC40506}"/>
              </a:ext>
            </a:extLst>
          </p:cNvPr>
          <p:cNvCxnSpPr>
            <a:cxnSpLocks/>
          </p:cNvCxnSpPr>
          <p:nvPr/>
        </p:nvCxnSpPr>
        <p:spPr>
          <a:xfrm flipV="1">
            <a:off x="6969180" y="2922330"/>
            <a:ext cx="43319" cy="183514"/>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2" name="Group 61">
            <a:extLst>
              <a:ext uri="{FF2B5EF4-FFF2-40B4-BE49-F238E27FC236}">
                <a16:creationId xmlns:a16="http://schemas.microsoft.com/office/drawing/2014/main" id="{916EADA0-3C6C-C3FB-493E-52F1DF93CA57}"/>
              </a:ext>
            </a:extLst>
          </p:cNvPr>
          <p:cNvGrpSpPr/>
          <p:nvPr/>
        </p:nvGrpSpPr>
        <p:grpSpPr>
          <a:xfrm>
            <a:off x="6331175" y="4991054"/>
            <a:ext cx="789401" cy="737122"/>
            <a:chOff x="6331175" y="4991054"/>
            <a:chExt cx="789401" cy="737122"/>
          </a:xfrm>
        </p:grpSpPr>
        <p:sp>
          <p:nvSpPr>
            <p:cNvPr id="54" name="Oval 53">
              <a:extLst>
                <a:ext uri="{FF2B5EF4-FFF2-40B4-BE49-F238E27FC236}">
                  <a16:creationId xmlns:a16="http://schemas.microsoft.com/office/drawing/2014/main" id="{4BE58EBD-3E0C-7641-CB05-A95615A09AC0}"/>
                </a:ext>
              </a:extLst>
            </p:cNvPr>
            <p:cNvSpPr/>
            <p:nvPr/>
          </p:nvSpPr>
          <p:spPr>
            <a:xfrm>
              <a:off x="6331175" y="4991054"/>
              <a:ext cx="789401" cy="737122"/>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58">
              <a:extLst>
                <a:ext uri="{FF2B5EF4-FFF2-40B4-BE49-F238E27FC236}">
                  <a16:creationId xmlns:a16="http://schemas.microsoft.com/office/drawing/2014/main" id="{6CDE0445-C96C-09B2-2A6D-5F64F11BE8A4}"/>
                </a:ext>
              </a:extLst>
            </p:cNvPr>
            <p:cNvSpPr>
              <a:spLocks/>
            </p:cNvSpPr>
            <p:nvPr/>
          </p:nvSpPr>
          <p:spPr bwMode="auto">
            <a:xfrm>
              <a:off x="6447125" y="5396015"/>
              <a:ext cx="256006" cy="207577"/>
            </a:xfrm>
            <a:custGeom>
              <a:avLst/>
              <a:gdLst>
                <a:gd name="T0" fmla="*/ 155 w 155"/>
                <a:gd name="T1" fmla="*/ 0 h 133"/>
                <a:gd name="T2" fmla="*/ 155 w 155"/>
                <a:gd name="T3" fmla="*/ 0 h 133"/>
                <a:gd name="T4" fmla="*/ 0 w 155"/>
                <a:gd name="T5" fmla="*/ 51 h 133"/>
                <a:gd name="T6" fmla="*/ 0 w 155"/>
                <a:gd name="T7" fmla="*/ 55 h 133"/>
                <a:gd name="T8" fmla="*/ 59 w 155"/>
                <a:gd name="T9" fmla="*/ 133 h 133"/>
                <a:gd name="T10" fmla="*/ 155 w 155"/>
                <a:gd name="T11" fmla="*/ 0 h 133"/>
              </a:gdLst>
              <a:ahLst/>
              <a:cxnLst>
                <a:cxn ang="0">
                  <a:pos x="T0" y="T1"/>
                </a:cxn>
                <a:cxn ang="0">
                  <a:pos x="T2" y="T3"/>
                </a:cxn>
                <a:cxn ang="0">
                  <a:pos x="T4" y="T5"/>
                </a:cxn>
                <a:cxn ang="0">
                  <a:pos x="T6" y="T7"/>
                </a:cxn>
                <a:cxn ang="0">
                  <a:pos x="T8" y="T9"/>
                </a:cxn>
                <a:cxn ang="0">
                  <a:pos x="T10" y="T11"/>
                </a:cxn>
              </a:cxnLst>
              <a:rect l="0" t="0" r="r" b="b"/>
              <a:pathLst>
                <a:path w="155" h="133">
                  <a:moveTo>
                    <a:pt x="155" y="0"/>
                  </a:moveTo>
                  <a:cubicBezTo>
                    <a:pt x="155" y="0"/>
                    <a:pt x="155" y="0"/>
                    <a:pt x="155" y="0"/>
                  </a:cubicBezTo>
                  <a:cubicBezTo>
                    <a:pt x="0" y="51"/>
                    <a:pt x="0" y="51"/>
                    <a:pt x="0" y="51"/>
                  </a:cubicBezTo>
                  <a:cubicBezTo>
                    <a:pt x="0" y="52"/>
                    <a:pt x="0" y="54"/>
                    <a:pt x="0" y="55"/>
                  </a:cubicBezTo>
                  <a:cubicBezTo>
                    <a:pt x="0" y="92"/>
                    <a:pt x="25" y="124"/>
                    <a:pt x="59" y="133"/>
                  </a:cubicBezTo>
                  <a:cubicBezTo>
                    <a:pt x="155" y="0"/>
                    <a:pt x="155" y="0"/>
                    <a:pt x="155" y="0"/>
                  </a:cubicBezTo>
                  <a:close/>
                </a:path>
              </a:pathLst>
            </a:custGeom>
            <a:solidFill>
              <a:srgbClr val="036A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9" name="Freeform 59">
              <a:extLst>
                <a:ext uri="{FF2B5EF4-FFF2-40B4-BE49-F238E27FC236}">
                  <a16:creationId xmlns:a16="http://schemas.microsoft.com/office/drawing/2014/main" id="{336E6956-8A46-E6E8-7D23-07FB5D85A8BC}"/>
                </a:ext>
              </a:extLst>
            </p:cNvPr>
            <p:cNvSpPr>
              <a:spLocks/>
            </p:cNvSpPr>
            <p:nvPr/>
          </p:nvSpPr>
          <p:spPr bwMode="auto">
            <a:xfrm>
              <a:off x="6447125" y="5152255"/>
              <a:ext cx="256006" cy="204584"/>
            </a:xfrm>
            <a:custGeom>
              <a:avLst/>
              <a:gdLst>
                <a:gd name="T0" fmla="*/ 0 w 155"/>
                <a:gd name="T1" fmla="*/ 82 h 131"/>
                <a:gd name="T2" fmla="*/ 155 w 155"/>
                <a:gd name="T3" fmla="*/ 131 h 131"/>
                <a:gd name="T4" fmla="*/ 155 w 155"/>
                <a:gd name="T5" fmla="*/ 131 h 131"/>
                <a:gd name="T6" fmla="*/ 155 w 155"/>
                <a:gd name="T7" fmla="*/ 131 h 131"/>
                <a:gd name="T8" fmla="*/ 60 w 155"/>
                <a:gd name="T9" fmla="*/ 0 h 131"/>
                <a:gd name="T10" fmla="*/ 0 w 155"/>
                <a:gd name="T11" fmla="*/ 78 h 131"/>
                <a:gd name="T12" fmla="*/ 0 w 155"/>
                <a:gd name="T13" fmla="*/ 78 h 131"/>
                <a:gd name="T14" fmla="*/ 0 w 155"/>
                <a:gd name="T15" fmla="*/ 78 h 131"/>
                <a:gd name="T16" fmla="*/ 0 w 155"/>
                <a:gd name="T17" fmla="*/ 8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131">
                  <a:moveTo>
                    <a:pt x="0" y="82"/>
                  </a:moveTo>
                  <a:cubicBezTo>
                    <a:pt x="155" y="131"/>
                    <a:pt x="155" y="131"/>
                    <a:pt x="155" y="131"/>
                  </a:cubicBezTo>
                  <a:cubicBezTo>
                    <a:pt x="155" y="131"/>
                    <a:pt x="155" y="131"/>
                    <a:pt x="155" y="131"/>
                  </a:cubicBezTo>
                  <a:cubicBezTo>
                    <a:pt x="155" y="131"/>
                    <a:pt x="155" y="131"/>
                    <a:pt x="155" y="131"/>
                  </a:cubicBezTo>
                  <a:cubicBezTo>
                    <a:pt x="60" y="0"/>
                    <a:pt x="60" y="0"/>
                    <a:pt x="60" y="0"/>
                  </a:cubicBezTo>
                  <a:cubicBezTo>
                    <a:pt x="25" y="9"/>
                    <a:pt x="0" y="41"/>
                    <a:pt x="0" y="78"/>
                  </a:cubicBezTo>
                  <a:cubicBezTo>
                    <a:pt x="0" y="78"/>
                    <a:pt x="0" y="78"/>
                    <a:pt x="0" y="78"/>
                  </a:cubicBezTo>
                  <a:cubicBezTo>
                    <a:pt x="0" y="78"/>
                    <a:pt x="0" y="78"/>
                    <a:pt x="0" y="78"/>
                  </a:cubicBezTo>
                  <a:cubicBezTo>
                    <a:pt x="0" y="79"/>
                    <a:pt x="0" y="80"/>
                    <a:pt x="0" y="82"/>
                  </a:cubicBezTo>
                  <a:close/>
                </a:path>
              </a:pathLst>
            </a:custGeom>
            <a:solidFill>
              <a:srgbClr val="036A38"/>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60">
              <a:extLst>
                <a:ext uri="{FF2B5EF4-FFF2-40B4-BE49-F238E27FC236}">
                  <a16:creationId xmlns:a16="http://schemas.microsoft.com/office/drawing/2014/main" id="{4DFED3BD-1CEB-7D52-EA46-909BB9618787}"/>
                </a:ext>
              </a:extLst>
            </p:cNvPr>
            <p:cNvSpPr>
              <a:spLocks noEditPoints="1"/>
            </p:cNvSpPr>
            <p:nvPr/>
          </p:nvSpPr>
          <p:spPr bwMode="auto">
            <a:xfrm>
              <a:off x="6361116" y="5025750"/>
              <a:ext cx="741752" cy="701354"/>
            </a:xfrm>
            <a:custGeom>
              <a:avLst/>
              <a:gdLst>
                <a:gd name="T0" fmla="*/ 225 w 449"/>
                <a:gd name="T1" fmla="*/ 0 h 449"/>
                <a:gd name="T2" fmla="*/ 0 w 449"/>
                <a:gd name="T3" fmla="*/ 224 h 449"/>
                <a:gd name="T4" fmla="*/ 225 w 449"/>
                <a:gd name="T5" fmla="*/ 449 h 449"/>
                <a:gd name="T6" fmla="*/ 449 w 449"/>
                <a:gd name="T7" fmla="*/ 224 h 449"/>
                <a:gd name="T8" fmla="*/ 225 w 449"/>
                <a:gd name="T9" fmla="*/ 0 h 449"/>
                <a:gd name="T10" fmla="*/ 225 w 449"/>
                <a:gd name="T11" fmla="*/ 437 h 449"/>
                <a:gd name="T12" fmla="*/ 12 w 449"/>
                <a:gd name="T13" fmla="*/ 224 h 449"/>
                <a:gd name="T14" fmla="*/ 225 w 449"/>
                <a:gd name="T15" fmla="*/ 11 h 449"/>
                <a:gd name="T16" fmla="*/ 438 w 449"/>
                <a:gd name="T17" fmla="*/ 224 h 449"/>
                <a:gd name="T18" fmla="*/ 225 w 449"/>
                <a:gd name="T19" fmla="*/ 437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9" h="449">
                  <a:moveTo>
                    <a:pt x="225" y="0"/>
                  </a:moveTo>
                  <a:cubicBezTo>
                    <a:pt x="101" y="0"/>
                    <a:pt x="0" y="100"/>
                    <a:pt x="0" y="224"/>
                  </a:cubicBezTo>
                  <a:cubicBezTo>
                    <a:pt x="0" y="348"/>
                    <a:pt x="101" y="449"/>
                    <a:pt x="225" y="449"/>
                  </a:cubicBezTo>
                  <a:cubicBezTo>
                    <a:pt x="349" y="449"/>
                    <a:pt x="449" y="348"/>
                    <a:pt x="449" y="224"/>
                  </a:cubicBezTo>
                  <a:cubicBezTo>
                    <a:pt x="449" y="100"/>
                    <a:pt x="349" y="0"/>
                    <a:pt x="225" y="0"/>
                  </a:cubicBezTo>
                  <a:close/>
                  <a:moveTo>
                    <a:pt x="225" y="437"/>
                  </a:moveTo>
                  <a:cubicBezTo>
                    <a:pt x="107" y="437"/>
                    <a:pt x="12" y="342"/>
                    <a:pt x="12" y="224"/>
                  </a:cubicBezTo>
                  <a:cubicBezTo>
                    <a:pt x="12" y="107"/>
                    <a:pt x="107" y="11"/>
                    <a:pt x="225" y="11"/>
                  </a:cubicBezTo>
                  <a:cubicBezTo>
                    <a:pt x="342" y="11"/>
                    <a:pt x="438" y="107"/>
                    <a:pt x="438" y="224"/>
                  </a:cubicBezTo>
                  <a:cubicBezTo>
                    <a:pt x="438" y="342"/>
                    <a:pt x="342" y="437"/>
                    <a:pt x="225" y="437"/>
                  </a:cubicBezTo>
                  <a:close/>
                </a:path>
              </a:pathLst>
            </a:custGeom>
            <a:solidFill>
              <a:srgbClr val="036A38"/>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61">
              <a:extLst>
                <a:ext uri="{FF2B5EF4-FFF2-40B4-BE49-F238E27FC236}">
                  <a16:creationId xmlns:a16="http://schemas.microsoft.com/office/drawing/2014/main" id="{F6A7CF48-1D65-6EBA-238A-EF6F17D5267B}"/>
                </a:ext>
              </a:extLst>
            </p:cNvPr>
            <p:cNvSpPr>
              <a:spLocks/>
            </p:cNvSpPr>
            <p:nvPr/>
          </p:nvSpPr>
          <p:spPr bwMode="auto">
            <a:xfrm>
              <a:off x="6760854" y="5152255"/>
              <a:ext cx="257737" cy="202952"/>
            </a:xfrm>
            <a:custGeom>
              <a:avLst/>
              <a:gdLst>
                <a:gd name="T0" fmla="*/ 155 w 156"/>
                <a:gd name="T1" fmla="*/ 81 h 130"/>
                <a:gd name="T2" fmla="*/ 156 w 156"/>
                <a:gd name="T3" fmla="*/ 78 h 130"/>
                <a:gd name="T4" fmla="*/ 99 w 156"/>
                <a:gd name="T5" fmla="*/ 1 h 130"/>
                <a:gd name="T6" fmla="*/ 96 w 156"/>
                <a:gd name="T7" fmla="*/ 0 h 130"/>
                <a:gd name="T8" fmla="*/ 96 w 156"/>
                <a:gd name="T9" fmla="*/ 0 h 130"/>
                <a:gd name="T10" fmla="*/ 0 w 156"/>
                <a:gd name="T11" fmla="*/ 130 h 130"/>
                <a:gd name="T12" fmla="*/ 155 w 156"/>
                <a:gd name="T13" fmla="*/ 81 h 130"/>
              </a:gdLst>
              <a:ahLst/>
              <a:cxnLst>
                <a:cxn ang="0">
                  <a:pos x="T0" y="T1"/>
                </a:cxn>
                <a:cxn ang="0">
                  <a:pos x="T2" y="T3"/>
                </a:cxn>
                <a:cxn ang="0">
                  <a:pos x="T4" y="T5"/>
                </a:cxn>
                <a:cxn ang="0">
                  <a:pos x="T6" y="T7"/>
                </a:cxn>
                <a:cxn ang="0">
                  <a:pos x="T8" y="T9"/>
                </a:cxn>
                <a:cxn ang="0">
                  <a:pos x="T10" y="T11"/>
                </a:cxn>
                <a:cxn ang="0">
                  <a:pos x="T12" y="T13"/>
                </a:cxn>
              </a:cxnLst>
              <a:rect l="0" t="0" r="r" b="b"/>
              <a:pathLst>
                <a:path w="156" h="130">
                  <a:moveTo>
                    <a:pt x="155" y="81"/>
                  </a:moveTo>
                  <a:cubicBezTo>
                    <a:pt x="156" y="80"/>
                    <a:pt x="156" y="79"/>
                    <a:pt x="156" y="78"/>
                  </a:cubicBezTo>
                  <a:cubicBezTo>
                    <a:pt x="156" y="42"/>
                    <a:pt x="132" y="11"/>
                    <a:pt x="99" y="1"/>
                  </a:cubicBezTo>
                  <a:cubicBezTo>
                    <a:pt x="98" y="1"/>
                    <a:pt x="97" y="0"/>
                    <a:pt x="96" y="0"/>
                  </a:cubicBezTo>
                  <a:cubicBezTo>
                    <a:pt x="96" y="0"/>
                    <a:pt x="96" y="0"/>
                    <a:pt x="96" y="0"/>
                  </a:cubicBezTo>
                  <a:cubicBezTo>
                    <a:pt x="0" y="130"/>
                    <a:pt x="0" y="130"/>
                    <a:pt x="0" y="130"/>
                  </a:cubicBezTo>
                  <a:cubicBezTo>
                    <a:pt x="23" y="124"/>
                    <a:pt x="124" y="91"/>
                    <a:pt x="155" y="81"/>
                  </a:cubicBezTo>
                  <a:close/>
                </a:path>
              </a:pathLst>
            </a:custGeom>
            <a:solidFill>
              <a:srgbClr val="036A38"/>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62">
              <a:extLst>
                <a:ext uri="{FF2B5EF4-FFF2-40B4-BE49-F238E27FC236}">
                  <a16:creationId xmlns:a16="http://schemas.microsoft.com/office/drawing/2014/main" id="{883DBCFB-2FDB-133E-28B5-577AC2B87071}"/>
                </a:ext>
              </a:extLst>
            </p:cNvPr>
            <p:cNvSpPr>
              <a:spLocks/>
            </p:cNvSpPr>
            <p:nvPr/>
          </p:nvSpPr>
          <p:spPr bwMode="auto">
            <a:xfrm>
              <a:off x="6562572" y="5083425"/>
              <a:ext cx="158741" cy="259539"/>
            </a:xfrm>
            <a:custGeom>
              <a:avLst/>
              <a:gdLst>
                <a:gd name="T0" fmla="*/ 95 w 96"/>
                <a:gd name="T1" fmla="*/ 5 h 166"/>
                <a:gd name="T2" fmla="*/ 66 w 96"/>
                <a:gd name="T3" fmla="*/ 0 h 166"/>
                <a:gd name="T4" fmla="*/ 66 w 96"/>
                <a:gd name="T5" fmla="*/ 0 h 166"/>
                <a:gd name="T6" fmla="*/ 66 w 96"/>
                <a:gd name="T7" fmla="*/ 0 h 166"/>
                <a:gd name="T8" fmla="*/ 0 w 96"/>
                <a:gd name="T9" fmla="*/ 34 h 166"/>
                <a:gd name="T10" fmla="*/ 96 w 96"/>
                <a:gd name="T11" fmla="*/ 166 h 166"/>
                <a:gd name="T12" fmla="*/ 95 w 96"/>
                <a:gd name="T13" fmla="*/ 5 h 166"/>
              </a:gdLst>
              <a:ahLst/>
              <a:cxnLst>
                <a:cxn ang="0">
                  <a:pos x="T0" y="T1"/>
                </a:cxn>
                <a:cxn ang="0">
                  <a:pos x="T2" y="T3"/>
                </a:cxn>
                <a:cxn ang="0">
                  <a:pos x="T4" y="T5"/>
                </a:cxn>
                <a:cxn ang="0">
                  <a:pos x="T6" y="T7"/>
                </a:cxn>
                <a:cxn ang="0">
                  <a:pos x="T8" y="T9"/>
                </a:cxn>
                <a:cxn ang="0">
                  <a:pos x="T10" y="T11"/>
                </a:cxn>
                <a:cxn ang="0">
                  <a:pos x="T12" y="T13"/>
                </a:cxn>
              </a:cxnLst>
              <a:rect l="0" t="0" r="r" b="b"/>
              <a:pathLst>
                <a:path w="96" h="166">
                  <a:moveTo>
                    <a:pt x="95" y="5"/>
                  </a:moveTo>
                  <a:cubicBezTo>
                    <a:pt x="86" y="2"/>
                    <a:pt x="76" y="0"/>
                    <a:pt x="66" y="0"/>
                  </a:cubicBezTo>
                  <a:cubicBezTo>
                    <a:pt x="66" y="0"/>
                    <a:pt x="66" y="0"/>
                    <a:pt x="66" y="0"/>
                  </a:cubicBezTo>
                  <a:cubicBezTo>
                    <a:pt x="66" y="0"/>
                    <a:pt x="66" y="0"/>
                    <a:pt x="66" y="0"/>
                  </a:cubicBezTo>
                  <a:cubicBezTo>
                    <a:pt x="39" y="0"/>
                    <a:pt x="15" y="13"/>
                    <a:pt x="0" y="34"/>
                  </a:cubicBezTo>
                  <a:cubicBezTo>
                    <a:pt x="96" y="166"/>
                    <a:pt x="96" y="166"/>
                    <a:pt x="96" y="166"/>
                  </a:cubicBezTo>
                  <a:lnTo>
                    <a:pt x="95" y="5"/>
                  </a:lnTo>
                  <a:close/>
                </a:path>
              </a:pathLst>
            </a:custGeom>
            <a:solidFill>
              <a:srgbClr val="036A38"/>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63">
              <a:extLst>
                <a:ext uri="{FF2B5EF4-FFF2-40B4-BE49-F238E27FC236}">
                  <a16:creationId xmlns:a16="http://schemas.microsoft.com/office/drawing/2014/main" id="{0FF21C5A-FE66-2982-EA27-76F12C9759F5}"/>
                </a:ext>
              </a:extLst>
            </p:cNvPr>
            <p:cNvSpPr>
              <a:spLocks/>
            </p:cNvSpPr>
            <p:nvPr/>
          </p:nvSpPr>
          <p:spPr bwMode="auto">
            <a:xfrm>
              <a:off x="6770667" y="5295899"/>
              <a:ext cx="286022" cy="161056"/>
            </a:xfrm>
            <a:custGeom>
              <a:avLst/>
              <a:gdLst>
                <a:gd name="T0" fmla="*/ 173 w 173"/>
                <a:gd name="T1" fmla="*/ 51 h 103"/>
                <a:gd name="T2" fmla="*/ 155 w 173"/>
                <a:gd name="T3" fmla="*/ 0 h 103"/>
                <a:gd name="T4" fmla="*/ 155 w 173"/>
                <a:gd name="T5" fmla="*/ 0 h 103"/>
                <a:gd name="T6" fmla="*/ 155 w 173"/>
                <a:gd name="T7" fmla="*/ 0 h 103"/>
                <a:gd name="T8" fmla="*/ 0 w 173"/>
                <a:gd name="T9" fmla="*/ 51 h 103"/>
                <a:gd name="T10" fmla="*/ 154 w 173"/>
                <a:gd name="T11" fmla="*/ 103 h 103"/>
                <a:gd name="T12" fmla="*/ 154 w 173"/>
                <a:gd name="T13" fmla="*/ 103 h 103"/>
                <a:gd name="T14" fmla="*/ 154 w 173"/>
                <a:gd name="T15" fmla="*/ 103 h 103"/>
                <a:gd name="T16" fmla="*/ 173 w 173"/>
                <a:gd name="T17" fmla="*/ 5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103">
                  <a:moveTo>
                    <a:pt x="173" y="51"/>
                  </a:moveTo>
                  <a:cubicBezTo>
                    <a:pt x="173" y="32"/>
                    <a:pt x="166" y="14"/>
                    <a:pt x="155" y="0"/>
                  </a:cubicBezTo>
                  <a:cubicBezTo>
                    <a:pt x="155" y="0"/>
                    <a:pt x="155" y="0"/>
                    <a:pt x="155" y="0"/>
                  </a:cubicBezTo>
                  <a:cubicBezTo>
                    <a:pt x="155" y="0"/>
                    <a:pt x="155" y="0"/>
                    <a:pt x="155" y="0"/>
                  </a:cubicBezTo>
                  <a:cubicBezTo>
                    <a:pt x="0" y="51"/>
                    <a:pt x="0" y="51"/>
                    <a:pt x="0" y="51"/>
                  </a:cubicBezTo>
                  <a:cubicBezTo>
                    <a:pt x="154" y="103"/>
                    <a:pt x="154" y="103"/>
                    <a:pt x="154" y="103"/>
                  </a:cubicBezTo>
                  <a:cubicBezTo>
                    <a:pt x="154" y="103"/>
                    <a:pt x="154" y="103"/>
                    <a:pt x="154" y="103"/>
                  </a:cubicBezTo>
                  <a:cubicBezTo>
                    <a:pt x="154" y="103"/>
                    <a:pt x="154" y="103"/>
                    <a:pt x="154" y="103"/>
                  </a:cubicBezTo>
                  <a:cubicBezTo>
                    <a:pt x="166" y="89"/>
                    <a:pt x="173" y="71"/>
                    <a:pt x="173" y="51"/>
                  </a:cubicBezTo>
                  <a:close/>
                </a:path>
              </a:pathLst>
            </a:custGeom>
            <a:solidFill>
              <a:srgbClr val="036A38"/>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64">
              <a:extLst>
                <a:ext uri="{FF2B5EF4-FFF2-40B4-BE49-F238E27FC236}">
                  <a16:creationId xmlns:a16="http://schemas.microsoft.com/office/drawing/2014/main" id="{743A15D9-36A9-2771-5FB4-84C5EEB353B9}"/>
                </a:ext>
              </a:extLst>
            </p:cNvPr>
            <p:cNvSpPr>
              <a:spLocks/>
            </p:cNvSpPr>
            <p:nvPr/>
          </p:nvSpPr>
          <p:spPr bwMode="auto">
            <a:xfrm>
              <a:off x="6742671" y="5411522"/>
              <a:ext cx="160184" cy="259267"/>
            </a:xfrm>
            <a:custGeom>
              <a:avLst/>
              <a:gdLst>
                <a:gd name="T0" fmla="*/ 1 w 97"/>
                <a:gd name="T1" fmla="*/ 161 h 166"/>
                <a:gd name="T2" fmla="*/ 36 w 97"/>
                <a:gd name="T3" fmla="*/ 166 h 166"/>
                <a:gd name="T4" fmla="*/ 36 w 97"/>
                <a:gd name="T5" fmla="*/ 166 h 166"/>
                <a:gd name="T6" fmla="*/ 36 w 97"/>
                <a:gd name="T7" fmla="*/ 166 h 166"/>
                <a:gd name="T8" fmla="*/ 97 w 97"/>
                <a:gd name="T9" fmla="*/ 130 h 166"/>
                <a:gd name="T10" fmla="*/ 0 w 97"/>
                <a:gd name="T11" fmla="*/ 0 h 166"/>
                <a:gd name="T12" fmla="*/ 1 w 97"/>
                <a:gd name="T13" fmla="*/ 161 h 166"/>
              </a:gdLst>
              <a:ahLst/>
              <a:cxnLst>
                <a:cxn ang="0">
                  <a:pos x="T0" y="T1"/>
                </a:cxn>
                <a:cxn ang="0">
                  <a:pos x="T2" y="T3"/>
                </a:cxn>
                <a:cxn ang="0">
                  <a:pos x="T4" y="T5"/>
                </a:cxn>
                <a:cxn ang="0">
                  <a:pos x="T6" y="T7"/>
                </a:cxn>
                <a:cxn ang="0">
                  <a:pos x="T8" y="T9"/>
                </a:cxn>
                <a:cxn ang="0">
                  <a:pos x="T10" y="T11"/>
                </a:cxn>
                <a:cxn ang="0">
                  <a:pos x="T12" y="T13"/>
                </a:cxn>
              </a:cxnLst>
              <a:rect l="0" t="0" r="r" b="b"/>
              <a:pathLst>
                <a:path w="97" h="166">
                  <a:moveTo>
                    <a:pt x="1" y="161"/>
                  </a:moveTo>
                  <a:cubicBezTo>
                    <a:pt x="11" y="166"/>
                    <a:pt x="24" y="166"/>
                    <a:pt x="36" y="166"/>
                  </a:cubicBezTo>
                  <a:cubicBezTo>
                    <a:pt x="36" y="166"/>
                    <a:pt x="36" y="166"/>
                    <a:pt x="36" y="166"/>
                  </a:cubicBezTo>
                  <a:cubicBezTo>
                    <a:pt x="36" y="166"/>
                    <a:pt x="36" y="166"/>
                    <a:pt x="36" y="166"/>
                  </a:cubicBezTo>
                  <a:cubicBezTo>
                    <a:pt x="62" y="166"/>
                    <a:pt x="83" y="149"/>
                    <a:pt x="97" y="130"/>
                  </a:cubicBezTo>
                  <a:cubicBezTo>
                    <a:pt x="0" y="0"/>
                    <a:pt x="0" y="0"/>
                    <a:pt x="0" y="0"/>
                  </a:cubicBezTo>
                  <a:lnTo>
                    <a:pt x="1" y="161"/>
                  </a:lnTo>
                  <a:close/>
                </a:path>
              </a:pathLst>
            </a:custGeom>
            <a:solidFill>
              <a:srgbClr val="036A38"/>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65">
              <a:extLst>
                <a:ext uri="{FF2B5EF4-FFF2-40B4-BE49-F238E27FC236}">
                  <a16:creationId xmlns:a16="http://schemas.microsoft.com/office/drawing/2014/main" id="{248A0E6C-65DB-DCA5-0C50-7C4277A9B0E0}"/>
                </a:ext>
              </a:extLst>
            </p:cNvPr>
            <p:cNvSpPr>
              <a:spLocks/>
            </p:cNvSpPr>
            <p:nvPr/>
          </p:nvSpPr>
          <p:spPr bwMode="auto">
            <a:xfrm>
              <a:off x="6409027" y="5297532"/>
              <a:ext cx="289197" cy="159423"/>
            </a:xfrm>
            <a:custGeom>
              <a:avLst/>
              <a:gdLst>
                <a:gd name="T0" fmla="*/ 18 w 175"/>
                <a:gd name="T1" fmla="*/ 0 h 102"/>
                <a:gd name="T2" fmla="*/ 0 w 175"/>
                <a:gd name="T3" fmla="*/ 50 h 102"/>
                <a:gd name="T4" fmla="*/ 19 w 175"/>
                <a:gd name="T5" fmla="*/ 102 h 102"/>
                <a:gd name="T6" fmla="*/ 175 w 175"/>
                <a:gd name="T7" fmla="*/ 50 h 102"/>
                <a:gd name="T8" fmla="*/ 18 w 175"/>
                <a:gd name="T9" fmla="*/ 0 h 102"/>
              </a:gdLst>
              <a:ahLst/>
              <a:cxnLst>
                <a:cxn ang="0">
                  <a:pos x="T0" y="T1"/>
                </a:cxn>
                <a:cxn ang="0">
                  <a:pos x="T2" y="T3"/>
                </a:cxn>
                <a:cxn ang="0">
                  <a:pos x="T4" y="T5"/>
                </a:cxn>
                <a:cxn ang="0">
                  <a:pos x="T6" y="T7"/>
                </a:cxn>
                <a:cxn ang="0">
                  <a:pos x="T8" y="T9"/>
                </a:cxn>
              </a:cxnLst>
              <a:rect l="0" t="0" r="r" b="b"/>
              <a:pathLst>
                <a:path w="175" h="102">
                  <a:moveTo>
                    <a:pt x="18" y="0"/>
                  </a:moveTo>
                  <a:cubicBezTo>
                    <a:pt x="7" y="13"/>
                    <a:pt x="0" y="31"/>
                    <a:pt x="0" y="50"/>
                  </a:cubicBezTo>
                  <a:cubicBezTo>
                    <a:pt x="0" y="70"/>
                    <a:pt x="7" y="88"/>
                    <a:pt x="19" y="102"/>
                  </a:cubicBezTo>
                  <a:cubicBezTo>
                    <a:pt x="175" y="50"/>
                    <a:pt x="175" y="50"/>
                    <a:pt x="175" y="50"/>
                  </a:cubicBezTo>
                  <a:lnTo>
                    <a:pt x="18" y="0"/>
                  </a:lnTo>
                  <a:close/>
                </a:path>
              </a:pathLst>
            </a:custGeom>
            <a:solidFill>
              <a:srgbClr val="036A38"/>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66">
              <a:extLst>
                <a:ext uri="{FF2B5EF4-FFF2-40B4-BE49-F238E27FC236}">
                  <a16:creationId xmlns:a16="http://schemas.microsoft.com/office/drawing/2014/main" id="{330D65D4-30DF-07BB-DFD0-CD82C01F9B58}"/>
                </a:ext>
              </a:extLst>
            </p:cNvPr>
            <p:cNvSpPr>
              <a:spLocks/>
            </p:cNvSpPr>
            <p:nvPr/>
          </p:nvSpPr>
          <p:spPr bwMode="auto">
            <a:xfrm>
              <a:off x="6564304" y="5411522"/>
              <a:ext cx="160184" cy="260899"/>
            </a:xfrm>
            <a:custGeom>
              <a:avLst/>
              <a:gdLst>
                <a:gd name="T0" fmla="*/ 0 w 97"/>
                <a:gd name="T1" fmla="*/ 131 h 167"/>
                <a:gd name="T2" fmla="*/ 63 w 97"/>
                <a:gd name="T3" fmla="*/ 167 h 167"/>
                <a:gd name="T4" fmla="*/ 66 w 97"/>
                <a:gd name="T5" fmla="*/ 167 h 167"/>
                <a:gd name="T6" fmla="*/ 97 w 97"/>
                <a:gd name="T7" fmla="*/ 161 h 167"/>
                <a:gd name="T8" fmla="*/ 95 w 97"/>
                <a:gd name="T9" fmla="*/ 0 h 167"/>
                <a:gd name="T10" fmla="*/ 0 w 97"/>
                <a:gd name="T11" fmla="*/ 131 h 167"/>
              </a:gdLst>
              <a:ahLst/>
              <a:cxnLst>
                <a:cxn ang="0">
                  <a:pos x="T0" y="T1"/>
                </a:cxn>
                <a:cxn ang="0">
                  <a:pos x="T2" y="T3"/>
                </a:cxn>
                <a:cxn ang="0">
                  <a:pos x="T4" y="T5"/>
                </a:cxn>
                <a:cxn ang="0">
                  <a:pos x="T6" y="T7"/>
                </a:cxn>
                <a:cxn ang="0">
                  <a:pos x="T8" y="T9"/>
                </a:cxn>
                <a:cxn ang="0">
                  <a:pos x="T10" y="T11"/>
                </a:cxn>
              </a:cxnLst>
              <a:rect l="0" t="0" r="r" b="b"/>
              <a:pathLst>
                <a:path w="97" h="167">
                  <a:moveTo>
                    <a:pt x="0" y="131"/>
                  </a:moveTo>
                  <a:cubicBezTo>
                    <a:pt x="14" y="150"/>
                    <a:pt x="37" y="166"/>
                    <a:pt x="63" y="167"/>
                  </a:cubicBezTo>
                  <a:cubicBezTo>
                    <a:pt x="64" y="167"/>
                    <a:pt x="65" y="167"/>
                    <a:pt x="66" y="167"/>
                  </a:cubicBezTo>
                  <a:cubicBezTo>
                    <a:pt x="77" y="167"/>
                    <a:pt x="87" y="165"/>
                    <a:pt x="97" y="161"/>
                  </a:cubicBezTo>
                  <a:cubicBezTo>
                    <a:pt x="95" y="0"/>
                    <a:pt x="95" y="0"/>
                    <a:pt x="95" y="0"/>
                  </a:cubicBezTo>
                  <a:lnTo>
                    <a:pt x="0" y="131"/>
                  </a:lnTo>
                  <a:close/>
                </a:path>
              </a:pathLst>
            </a:custGeom>
            <a:solidFill>
              <a:srgbClr val="036A38"/>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67">
              <a:extLst>
                <a:ext uri="{FF2B5EF4-FFF2-40B4-BE49-F238E27FC236}">
                  <a16:creationId xmlns:a16="http://schemas.microsoft.com/office/drawing/2014/main" id="{76EB50A0-0917-69F0-CE82-42BF9B740406}"/>
                </a:ext>
              </a:extLst>
            </p:cNvPr>
            <p:cNvSpPr>
              <a:spLocks/>
            </p:cNvSpPr>
            <p:nvPr/>
          </p:nvSpPr>
          <p:spPr bwMode="auto">
            <a:xfrm>
              <a:off x="6740939" y="5080433"/>
              <a:ext cx="161916" cy="262532"/>
            </a:xfrm>
            <a:custGeom>
              <a:avLst/>
              <a:gdLst>
                <a:gd name="T0" fmla="*/ 98 w 98"/>
                <a:gd name="T1" fmla="*/ 38 h 168"/>
                <a:gd name="T2" fmla="*/ 77 w 98"/>
                <a:gd name="T3" fmla="*/ 16 h 168"/>
                <a:gd name="T4" fmla="*/ 73 w 98"/>
                <a:gd name="T5" fmla="*/ 13 h 168"/>
                <a:gd name="T6" fmla="*/ 71 w 98"/>
                <a:gd name="T7" fmla="*/ 12 h 168"/>
                <a:gd name="T8" fmla="*/ 53 w 98"/>
                <a:gd name="T9" fmla="*/ 4 h 168"/>
                <a:gd name="T10" fmla="*/ 48 w 98"/>
                <a:gd name="T11" fmla="*/ 3 h 168"/>
                <a:gd name="T12" fmla="*/ 44 w 98"/>
                <a:gd name="T13" fmla="*/ 2 h 168"/>
                <a:gd name="T14" fmla="*/ 36 w 98"/>
                <a:gd name="T15" fmla="*/ 2 h 168"/>
                <a:gd name="T16" fmla="*/ 0 w 98"/>
                <a:gd name="T17" fmla="*/ 6 h 168"/>
                <a:gd name="T18" fmla="*/ 1 w 98"/>
                <a:gd name="T19" fmla="*/ 168 h 168"/>
                <a:gd name="T20" fmla="*/ 98 w 98"/>
                <a:gd name="T21" fmla="*/ 3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 h="168">
                  <a:moveTo>
                    <a:pt x="98" y="38"/>
                  </a:moveTo>
                  <a:cubicBezTo>
                    <a:pt x="92" y="29"/>
                    <a:pt x="85" y="22"/>
                    <a:pt x="77" y="16"/>
                  </a:cubicBezTo>
                  <a:cubicBezTo>
                    <a:pt x="76" y="15"/>
                    <a:pt x="75" y="14"/>
                    <a:pt x="73" y="13"/>
                  </a:cubicBezTo>
                  <a:cubicBezTo>
                    <a:pt x="73" y="13"/>
                    <a:pt x="72" y="13"/>
                    <a:pt x="71" y="12"/>
                  </a:cubicBezTo>
                  <a:cubicBezTo>
                    <a:pt x="66" y="9"/>
                    <a:pt x="59" y="6"/>
                    <a:pt x="53" y="4"/>
                  </a:cubicBezTo>
                  <a:cubicBezTo>
                    <a:pt x="51" y="4"/>
                    <a:pt x="50" y="3"/>
                    <a:pt x="48" y="3"/>
                  </a:cubicBezTo>
                  <a:cubicBezTo>
                    <a:pt x="47" y="3"/>
                    <a:pt x="45" y="2"/>
                    <a:pt x="44" y="2"/>
                  </a:cubicBezTo>
                  <a:cubicBezTo>
                    <a:pt x="41" y="2"/>
                    <a:pt x="39" y="2"/>
                    <a:pt x="36" y="2"/>
                  </a:cubicBezTo>
                  <a:cubicBezTo>
                    <a:pt x="23" y="2"/>
                    <a:pt x="11" y="0"/>
                    <a:pt x="0" y="6"/>
                  </a:cubicBezTo>
                  <a:cubicBezTo>
                    <a:pt x="1" y="168"/>
                    <a:pt x="1" y="168"/>
                    <a:pt x="1" y="168"/>
                  </a:cubicBezTo>
                  <a:lnTo>
                    <a:pt x="98" y="38"/>
                  </a:lnTo>
                  <a:close/>
                </a:path>
              </a:pathLst>
            </a:custGeom>
            <a:solidFill>
              <a:srgbClr val="036A38"/>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68">
              <a:extLst>
                <a:ext uri="{FF2B5EF4-FFF2-40B4-BE49-F238E27FC236}">
                  <a16:creationId xmlns:a16="http://schemas.microsoft.com/office/drawing/2014/main" id="{875F513B-FCBE-6350-FEDE-63F029DF115D}"/>
                </a:ext>
              </a:extLst>
            </p:cNvPr>
            <p:cNvSpPr>
              <a:spLocks/>
            </p:cNvSpPr>
            <p:nvPr/>
          </p:nvSpPr>
          <p:spPr bwMode="auto">
            <a:xfrm>
              <a:off x="6762586" y="5396015"/>
              <a:ext cx="256006" cy="207577"/>
            </a:xfrm>
            <a:custGeom>
              <a:avLst/>
              <a:gdLst>
                <a:gd name="T0" fmla="*/ 0 w 155"/>
                <a:gd name="T1" fmla="*/ 0 h 133"/>
                <a:gd name="T2" fmla="*/ 97 w 155"/>
                <a:gd name="T3" fmla="*/ 133 h 133"/>
                <a:gd name="T4" fmla="*/ 155 w 155"/>
                <a:gd name="T5" fmla="*/ 55 h 133"/>
                <a:gd name="T6" fmla="*/ 154 w 155"/>
                <a:gd name="T7" fmla="*/ 50 h 133"/>
                <a:gd name="T8" fmla="*/ 0 w 155"/>
                <a:gd name="T9" fmla="*/ 0 h 133"/>
              </a:gdLst>
              <a:ahLst/>
              <a:cxnLst>
                <a:cxn ang="0">
                  <a:pos x="T0" y="T1"/>
                </a:cxn>
                <a:cxn ang="0">
                  <a:pos x="T2" y="T3"/>
                </a:cxn>
                <a:cxn ang="0">
                  <a:pos x="T4" y="T5"/>
                </a:cxn>
                <a:cxn ang="0">
                  <a:pos x="T6" y="T7"/>
                </a:cxn>
                <a:cxn ang="0">
                  <a:pos x="T8" y="T9"/>
                </a:cxn>
              </a:cxnLst>
              <a:rect l="0" t="0" r="r" b="b"/>
              <a:pathLst>
                <a:path w="155" h="133">
                  <a:moveTo>
                    <a:pt x="0" y="0"/>
                  </a:moveTo>
                  <a:cubicBezTo>
                    <a:pt x="97" y="133"/>
                    <a:pt x="97" y="133"/>
                    <a:pt x="97" y="133"/>
                  </a:cubicBezTo>
                  <a:cubicBezTo>
                    <a:pt x="130" y="123"/>
                    <a:pt x="155" y="92"/>
                    <a:pt x="155" y="55"/>
                  </a:cubicBezTo>
                  <a:cubicBezTo>
                    <a:pt x="155" y="54"/>
                    <a:pt x="155" y="52"/>
                    <a:pt x="154" y="50"/>
                  </a:cubicBezTo>
                  <a:lnTo>
                    <a:pt x="0" y="0"/>
                  </a:lnTo>
                  <a:close/>
                </a:path>
              </a:pathLst>
            </a:custGeom>
            <a:solidFill>
              <a:srgbClr val="036A38"/>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39" name="Freeform 237">
            <a:extLst>
              <a:ext uri="{FF2B5EF4-FFF2-40B4-BE49-F238E27FC236}">
                <a16:creationId xmlns:a16="http://schemas.microsoft.com/office/drawing/2014/main" id="{B898B2A5-9A06-A68D-3323-3318D3A213A2}"/>
              </a:ext>
            </a:extLst>
          </p:cNvPr>
          <p:cNvSpPr>
            <a:spLocks/>
          </p:cNvSpPr>
          <p:nvPr/>
        </p:nvSpPr>
        <p:spPr bwMode="auto">
          <a:xfrm>
            <a:off x="6360024" y="6859149"/>
            <a:ext cx="738507" cy="701355"/>
          </a:xfrm>
          <a:custGeom>
            <a:avLst/>
            <a:gdLst>
              <a:gd name="T0" fmla="*/ 439 w 455"/>
              <a:gd name="T1" fmla="*/ 192 h 431"/>
              <a:gd name="T2" fmla="*/ 437 w 455"/>
              <a:gd name="T3" fmla="*/ 128 h 431"/>
              <a:gd name="T4" fmla="*/ 401 w 455"/>
              <a:gd name="T5" fmla="*/ 109 h 431"/>
              <a:gd name="T6" fmla="*/ 362 w 455"/>
              <a:gd name="T7" fmla="*/ 118 h 431"/>
              <a:gd name="T8" fmla="*/ 342 w 455"/>
              <a:gd name="T9" fmla="*/ 111 h 431"/>
              <a:gd name="T10" fmla="*/ 318 w 455"/>
              <a:gd name="T11" fmla="*/ 107 h 431"/>
              <a:gd name="T12" fmla="*/ 305 w 455"/>
              <a:gd name="T13" fmla="*/ 109 h 431"/>
              <a:gd name="T14" fmla="*/ 299 w 455"/>
              <a:gd name="T15" fmla="*/ 105 h 431"/>
              <a:gd name="T16" fmla="*/ 278 w 455"/>
              <a:gd name="T17" fmla="*/ 100 h 431"/>
              <a:gd name="T18" fmla="*/ 261 w 455"/>
              <a:gd name="T19" fmla="*/ 93 h 431"/>
              <a:gd name="T20" fmla="*/ 249 w 455"/>
              <a:gd name="T21" fmla="*/ 90 h 431"/>
              <a:gd name="T22" fmla="*/ 235 w 455"/>
              <a:gd name="T23" fmla="*/ 84 h 431"/>
              <a:gd name="T24" fmla="*/ 231 w 455"/>
              <a:gd name="T25" fmla="*/ 4 h 431"/>
              <a:gd name="T26" fmla="*/ 129 w 455"/>
              <a:gd name="T27" fmla="*/ 0 h 431"/>
              <a:gd name="T28" fmla="*/ 124 w 455"/>
              <a:gd name="T29" fmla="*/ 184 h 431"/>
              <a:gd name="T30" fmla="*/ 5 w 455"/>
              <a:gd name="T31" fmla="*/ 189 h 431"/>
              <a:gd name="T32" fmla="*/ 4 w 455"/>
              <a:gd name="T33" fmla="*/ 196 h 431"/>
              <a:gd name="T34" fmla="*/ 12 w 455"/>
              <a:gd name="T35" fmla="*/ 203 h 431"/>
              <a:gd name="T36" fmla="*/ 36 w 455"/>
              <a:gd name="T37" fmla="*/ 226 h 431"/>
              <a:gd name="T38" fmla="*/ 52 w 455"/>
              <a:gd name="T39" fmla="*/ 241 h 431"/>
              <a:gd name="T40" fmla="*/ 66 w 455"/>
              <a:gd name="T41" fmla="*/ 262 h 431"/>
              <a:gd name="T42" fmla="*/ 74 w 455"/>
              <a:gd name="T43" fmla="*/ 280 h 431"/>
              <a:gd name="T44" fmla="*/ 90 w 455"/>
              <a:gd name="T45" fmla="*/ 296 h 431"/>
              <a:gd name="T46" fmla="*/ 123 w 455"/>
              <a:gd name="T47" fmla="*/ 307 h 431"/>
              <a:gd name="T48" fmla="*/ 132 w 455"/>
              <a:gd name="T49" fmla="*/ 296 h 431"/>
              <a:gd name="T50" fmla="*/ 142 w 455"/>
              <a:gd name="T51" fmla="*/ 279 h 431"/>
              <a:gd name="T52" fmla="*/ 152 w 455"/>
              <a:gd name="T53" fmla="*/ 278 h 431"/>
              <a:gd name="T54" fmla="*/ 180 w 455"/>
              <a:gd name="T55" fmla="*/ 280 h 431"/>
              <a:gd name="T56" fmla="*/ 205 w 455"/>
              <a:gd name="T57" fmla="*/ 305 h 431"/>
              <a:gd name="T58" fmla="*/ 223 w 455"/>
              <a:gd name="T59" fmla="*/ 339 h 431"/>
              <a:gd name="T60" fmla="*/ 249 w 455"/>
              <a:gd name="T61" fmla="*/ 371 h 431"/>
              <a:gd name="T62" fmla="*/ 266 w 455"/>
              <a:gd name="T63" fmla="*/ 410 h 431"/>
              <a:gd name="T64" fmla="*/ 325 w 455"/>
              <a:gd name="T65" fmla="*/ 430 h 431"/>
              <a:gd name="T66" fmla="*/ 329 w 455"/>
              <a:gd name="T67" fmla="*/ 423 h 431"/>
              <a:gd name="T68" fmla="*/ 326 w 455"/>
              <a:gd name="T69" fmla="*/ 373 h 431"/>
              <a:gd name="T70" fmla="*/ 358 w 455"/>
              <a:gd name="T71" fmla="*/ 333 h 431"/>
              <a:gd name="T72" fmla="*/ 446 w 455"/>
              <a:gd name="T73" fmla="*/ 277 h 431"/>
              <a:gd name="T74" fmla="*/ 453 w 455"/>
              <a:gd name="T75" fmla="*/ 222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5" h="431">
                <a:moveTo>
                  <a:pt x="453" y="222"/>
                </a:moveTo>
                <a:cubicBezTo>
                  <a:pt x="439" y="192"/>
                  <a:pt x="439" y="192"/>
                  <a:pt x="439" y="192"/>
                </a:cubicBezTo>
                <a:cubicBezTo>
                  <a:pt x="438" y="190"/>
                  <a:pt x="437" y="186"/>
                  <a:pt x="437" y="184"/>
                </a:cubicBezTo>
                <a:cubicBezTo>
                  <a:pt x="437" y="128"/>
                  <a:pt x="437" y="128"/>
                  <a:pt x="437" y="128"/>
                </a:cubicBezTo>
                <a:cubicBezTo>
                  <a:pt x="437" y="126"/>
                  <a:pt x="436" y="123"/>
                  <a:pt x="433" y="122"/>
                </a:cubicBezTo>
                <a:cubicBezTo>
                  <a:pt x="401" y="109"/>
                  <a:pt x="401" y="109"/>
                  <a:pt x="401" y="109"/>
                </a:cubicBezTo>
                <a:cubicBezTo>
                  <a:pt x="398" y="108"/>
                  <a:pt x="394" y="108"/>
                  <a:pt x="392" y="109"/>
                </a:cubicBezTo>
                <a:cubicBezTo>
                  <a:pt x="362" y="118"/>
                  <a:pt x="362" y="118"/>
                  <a:pt x="362" y="118"/>
                </a:cubicBezTo>
                <a:cubicBezTo>
                  <a:pt x="359" y="118"/>
                  <a:pt x="355" y="118"/>
                  <a:pt x="353" y="117"/>
                </a:cubicBezTo>
                <a:cubicBezTo>
                  <a:pt x="342" y="111"/>
                  <a:pt x="342" y="111"/>
                  <a:pt x="342" y="111"/>
                </a:cubicBezTo>
                <a:cubicBezTo>
                  <a:pt x="340" y="109"/>
                  <a:pt x="336" y="108"/>
                  <a:pt x="334" y="108"/>
                </a:cubicBezTo>
                <a:cubicBezTo>
                  <a:pt x="318" y="107"/>
                  <a:pt x="318" y="107"/>
                  <a:pt x="318" y="107"/>
                </a:cubicBezTo>
                <a:cubicBezTo>
                  <a:pt x="315" y="107"/>
                  <a:pt x="311" y="107"/>
                  <a:pt x="309" y="108"/>
                </a:cubicBezTo>
                <a:cubicBezTo>
                  <a:pt x="305" y="109"/>
                  <a:pt x="305" y="109"/>
                  <a:pt x="305" y="109"/>
                </a:cubicBezTo>
                <a:cubicBezTo>
                  <a:pt x="303" y="110"/>
                  <a:pt x="300" y="109"/>
                  <a:pt x="299" y="106"/>
                </a:cubicBezTo>
                <a:cubicBezTo>
                  <a:pt x="299" y="105"/>
                  <a:pt x="299" y="105"/>
                  <a:pt x="299" y="105"/>
                </a:cubicBezTo>
                <a:cubicBezTo>
                  <a:pt x="298" y="102"/>
                  <a:pt x="295" y="100"/>
                  <a:pt x="292" y="100"/>
                </a:cubicBezTo>
                <a:cubicBezTo>
                  <a:pt x="278" y="100"/>
                  <a:pt x="278" y="100"/>
                  <a:pt x="278" y="100"/>
                </a:cubicBezTo>
                <a:cubicBezTo>
                  <a:pt x="275" y="100"/>
                  <a:pt x="271" y="99"/>
                  <a:pt x="269" y="98"/>
                </a:cubicBezTo>
                <a:cubicBezTo>
                  <a:pt x="261" y="93"/>
                  <a:pt x="261" y="93"/>
                  <a:pt x="261" y="93"/>
                </a:cubicBezTo>
                <a:cubicBezTo>
                  <a:pt x="259" y="92"/>
                  <a:pt x="255" y="91"/>
                  <a:pt x="253" y="90"/>
                </a:cubicBezTo>
                <a:cubicBezTo>
                  <a:pt x="249" y="90"/>
                  <a:pt x="249" y="90"/>
                  <a:pt x="249" y="90"/>
                </a:cubicBezTo>
                <a:cubicBezTo>
                  <a:pt x="247" y="90"/>
                  <a:pt x="243" y="89"/>
                  <a:pt x="241" y="87"/>
                </a:cubicBezTo>
                <a:cubicBezTo>
                  <a:pt x="235" y="84"/>
                  <a:pt x="235" y="84"/>
                  <a:pt x="235" y="84"/>
                </a:cubicBezTo>
                <a:cubicBezTo>
                  <a:pt x="232" y="83"/>
                  <a:pt x="231" y="80"/>
                  <a:pt x="231" y="78"/>
                </a:cubicBezTo>
                <a:cubicBezTo>
                  <a:pt x="231" y="4"/>
                  <a:pt x="231" y="4"/>
                  <a:pt x="231" y="4"/>
                </a:cubicBezTo>
                <a:cubicBezTo>
                  <a:pt x="231" y="2"/>
                  <a:pt x="228" y="0"/>
                  <a:pt x="226" y="0"/>
                </a:cubicBezTo>
                <a:cubicBezTo>
                  <a:pt x="129" y="0"/>
                  <a:pt x="129" y="0"/>
                  <a:pt x="129" y="0"/>
                </a:cubicBezTo>
                <a:cubicBezTo>
                  <a:pt x="126" y="0"/>
                  <a:pt x="124" y="2"/>
                  <a:pt x="124" y="4"/>
                </a:cubicBezTo>
                <a:cubicBezTo>
                  <a:pt x="124" y="184"/>
                  <a:pt x="124" y="184"/>
                  <a:pt x="124" y="184"/>
                </a:cubicBezTo>
                <a:cubicBezTo>
                  <a:pt x="124" y="187"/>
                  <a:pt x="122" y="189"/>
                  <a:pt x="120" y="189"/>
                </a:cubicBezTo>
                <a:cubicBezTo>
                  <a:pt x="5" y="189"/>
                  <a:pt x="5" y="189"/>
                  <a:pt x="5" y="189"/>
                </a:cubicBezTo>
                <a:cubicBezTo>
                  <a:pt x="2" y="189"/>
                  <a:pt x="0" y="190"/>
                  <a:pt x="0" y="191"/>
                </a:cubicBezTo>
                <a:cubicBezTo>
                  <a:pt x="0" y="193"/>
                  <a:pt x="2" y="195"/>
                  <a:pt x="4" y="196"/>
                </a:cubicBezTo>
                <a:cubicBezTo>
                  <a:pt x="5" y="197"/>
                  <a:pt x="5" y="197"/>
                  <a:pt x="5" y="197"/>
                </a:cubicBezTo>
                <a:cubicBezTo>
                  <a:pt x="7" y="199"/>
                  <a:pt x="10" y="201"/>
                  <a:pt x="12" y="203"/>
                </a:cubicBezTo>
                <a:cubicBezTo>
                  <a:pt x="29" y="220"/>
                  <a:pt x="29" y="220"/>
                  <a:pt x="29" y="220"/>
                </a:cubicBezTo>
                <a:cubicBezTo>
                  <a:pt x="31" y="222"/>
                  <a:pt x="34" y="225"/>
                  <a:pt x="36" y="226"/>
                </a:cubicBezTo>
                <a:cubicBezTo>
                  <a:pt x="46" y="234"/>
                  <a:pt x="46" y="234"/>
                  <a:pt x="46" y="234"/>
                </a:cubicBezTo>
                <a:cubicBezTo>
                  <a:pt x="48" y="236"/>
                  <a:pt x="50" y="239"/>
                  <a:pt x="52" y="241"/>
                </a:cubicBezTo>
                <a:cubicBezTo>
                  <a:pt x="62" y="254"/>
                  <a:pt x="62" y="254"/>
                  <a:pt x="62" y="254"/>
                </a:cubicBezTo>
                <a:cubicBezTo>
                  <a:pt x="64" y="256"/>
                  <a:pt x="65" y="259"/>
                  <a:pt x="66" y="262"/>
                </a:cubicBezTo>
                <a:cubicBezTo>
                  <a:pt x="70" y="273"/>
                  <a:pt x="70" y="273"/>
                  <a:pt x="70" y="273"/>
                </a:cubicBezTo>
                <a:cubicBezTo>
                  <a:pt x="70" y="275"/>
                  <a:pt x="72" y="279"/>
                  <a:pt x="74" y="280"/>
                </a:cubicBezTo>
                <a:cubicBezTo>
                  <a:pt x="83" y="290"/>
                  <a:pt x="83" y="290"/>
                  <a:pt x="83" y="290"/>
                </a:cubicBezTo>
                <a:cubicBezTo>
                  <a:pt x="84" y="292"/>
                  <a:pt x="88" y="295"/>
                  <a:pt x="90" y="296"/>
                </a:cubicBezTo>
                <a:cubicBezTo>
                  <a:pt x="116" y="308"/>
                  <a:pt x="116" y="308"/>
                  <a:pt x="116" y="308"/>
                </a:cubicBezTo>
                <a:cubicBezTo>
                  <a:pt x="118" y="309"/>
                  <a:pt x="122" y="308"/>
                  <a:pt x="123" y="307"/>
                </a:cubicBezTo>
                <a:cubicBezTo>
                  <a:pt x="127" y="303"/>
                  <a:pt x="127" y="303"/>
                  <a:pt x="127" y="303"/>
                </a:cubicBezTo>
                <a:cubicBezTo>
                  <a:pt x="129" y="302"/>
                  <a:pt x="131" y="298"/>
                  <a:pt x="132" y="296"/>
                </a:cubicBezTo>
                <a:cubicBezTo>
                  <a:pt x="136" y="284"/>
                  <a:pt x="136" y="284"/>
                  <a:pt x="136" y="284"/>
                </a:cubicBezTo>
                <a:cubicBezTo>
                  <a:pt x="137" y="282"/>
                  <a:pt x="140" y="280"/>
                  <a:pt x="142" y="279"/>
                </a:cubicBezTo>
                <a:cubicBezTo>
                  <a:pt x="143" y="279"/>
                  <a:pt x="143" y="279"/>
                  <a:pt x="143" y="279"/>
                </a:cubicBezTo>
                <a:cubicBezTo>
                  <a:pt x="145" y="279"/>
                  <a:pt x="150" y="278"/>
                  <a:pt x="152" y="278"/>
                </a:cubicBezTo>
                <a:cubicBezTo>
                  <a:pt x="172" y="278"/>
                  <a:pt x="172" y="278"/>
                  <a:pt x="172" y="278"/>
                </a:cubicBezTo>
                <a:cubicBezTo>
                  <a:pt x="175" y="278"/>
                  <a:pt x="178" y="279"/>
                  <a:pt x="180" y="280"/>
                </a:cubicBezTo>
                <a:cubicBezTo>
                  <a:pt x="200" y="298"/>
                  <a:pt x="200" y="298"/>
                  <a:pt x="200" y="298"/>
                </a:cubicBezTo>
                <a:cubicBezTo>
                  <a:pt x="202" y="299"/>
                  <a:pt x="204" y="302"/>
                  <a:pt x="205" y="305"/>
                </a:cubicBezTo>
                <a:cubicBezTo>
                  <a:pt x="218" y="332"/>
                  <a:pt x="218" y="332"/>
                  <a:pt x="218" y="332"/>
                </a:cubicBezTo>
                <a:cubicBezTo>
                  <a:pt x="219" y="334"/>
                  <a:pt x="222" y="338"/>
                  <a:pt x="223" y="339"/>
                </a:cubicBezTo>
                <a:cubicBezTo>
                  <a:pt x="244" y="363"/>
                  <a:pt x="244" y="363"/>
                  <a:pt x="244" y="363"/>
                </a:cubicBezTo>
                <a:cubicBezTo>
                  <a:pt x="246" y="365"/>
                  <a:pt x="248" y="368"/>
                  <a:pt x="249" y="371"/>
                </a:cubicBezTo>
                <a:cubicBezTo>
                  <a:pt x="260" y="404"/>
                  <a:pt x="260" y="404"/>
                  <a:pt x="260" y="404"/>
                </a:cubicBezTo>
                <a:cubicBezTo>
                  <a:pt x="261" y="406"/>
                  <a:pt x="263" y="409"/>
                  <a:pt x="266" y="410"/>
                </a:cubicBezTo>
                <a:cubicBezTo>
                  <a:pt x="317" y="431"/>
                  <a:pt x="317" y="431"/>
                  <a:pt x="317" y="431"/>
                </a:cubicBezTo>
                <a:cubicBezTo>
                  <a:pt x="319" y="431"/>
                  <a:pt x="323" y="431"/>
                  <a:pt x="325" y="430"/>
                </a:cubicBezTo>
                <a:cubicBezTo>
                  <a:pt x="325" y="430"/>
                  <a:pt x="325" y="430"/>
                  <a:pt x="325" y="430"/>
                </a:cubicBezTo>
                <a:cubicBezTo>
                  <a:pt x="327" y="429"/>
                  <a:pt x="329" y="426"/>
                  <a:pt x="329" y="423"/>
                </a:cubicBezTo>
                <a:cubicBezTo>
                  <a:pt x="323" y="381"/>
                  <a:pt x="323" y="381"/>
                  <a:pt x="323" y="381"/>
                </a:cubicBezTo>
                <a:cubicBezTo>
                  <a:pt x="323" y="378"/>
                  <a:pt x="324" y="375"/>
                  <a:pt x="326" y="373"/>
                </a:cubicBezTo>
                <a:cubicBezTo>
                  <a:pt x="352" y="339"/>
                  <a:pt x="352" y="339"/>
                  <a:pt x="352" y="339"/>
                </a:cubicBezTo>
                <a:cubicBezTo>
                  <a:pt x="353" y="337"/>
                  <a:pt x="356" y="334"/>
                  <a:pt x="358" y="333"/>
                </a:cubicBezTo>
                <a:cubicBezTo>
                  <a:pt x="441" y="284"/>
                  <a:pt x="441" y="284"/>
                  <a:pt x="441" y="284"/>
                </a:cubicBezTo>
                <a:cubicBezTo>
                  <a:pt x="443" y="283"/>
                  <a:pt x="445" y="280"/>
                  <a:pt x="446" y="277"/>
                </a:cubicBezTo>
                <a:cubicBezTo>
                  <a:pt x="454" y="231"/>
                  <a:pt x="454" y="231"/>
                  <a:pt x="454" y="231"/>
                </a:cubicBezTo>
                <a:cubicBezTo>
                  <a:pt x="455" y="228"/>
                  <a:pt x="454" y="224"/>
                  <a:pt x="453" y="222"/>
                </a:cubicBezTo>
                <a:close/>
              </a:path>
            </a:pathLst>
          </a:custGeom>
          <a:solidFill>
            <a:srgbClr val="036A38"/>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879694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B2BAB3-1179-8A5F-E389-861CD71BAC22}"/>
              </a:ext>
            </a:extLst>
          </p:cNvPr>
          <p:cNvSpPr/>
          <p:nvPr/>
        </p:nvSpPr>
        <p:spPr>
          <a:xfrm>
            <a:off x="0" y="1311678"/>
            <a:ext cx="7772400" cy="698667"/>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2" name="Rectangle 17">
            <a:extLst>
              <a:ext uri="{FF2B5EF4-FFF2-40B4-BE49-F238E27FC236}">
                <a16:creationId xmlns:a16="http://schemas.microsoft.com/office/drawing/2014/main" id="{8A3A6C2C-D85C-A349-91AB-F216BB357E70}"/>
              </a:ext>
            </a:extLst>
          </p:cNvPr>
          <p:cNvSpPr/>
          <p:nvPr/>
        </p:nvSpPr>
        <p:spPr>
          <a:xfrm flipH="1">
            <a:off x="1349115" y="87557"/>
            <a:ext cx="6423284" cy="1165095"/>
          </a:xfrm>
          <a:custGeom>
            <a:avLst/>
            <a:gdLst>
              <a:gd name="connsiteX0" fmla="*/ 0 w 4076054"/>
              <a:gd name="connsiteY0" fmla="*/ 0 h 2263300"/>
              <a:gd name="connsiteX1" fmla="*/ 4076054 w 4076054"/>
              <a:gd name="connsiteY1" fmla="*/ 0 h 2263300"/>
              <a:gd name="connsiteX2" fmla="*/ 4076054 w 4076054"/>
              <a:gd name="connsiteY2" fmla="*/ 2263300 h 2263300"/>
              <a:gd name="connsiteX3" fmla="*/ 0 w 4076054"/>
              <a:gd name="connsiteY3" fmla="*/ 2263300 h 2263300"/>
              <a:gd name="connsiteX4" fmla="*/ 0 w 4076054"/>
              <a:gd name="connsiteY4" fmla="*/ 0 h 2263300"/>
              <a:gd name="connsiteX0" fmla="*/ 0 w 4076054"/>
              <a:gd name="connsiteY0" fmla="*/ 0 h 2263300"/>
              <a:gd name="connsiteX1" fmla="*/ 4076054 w 4076054"/>
              <a:gd name="connsiteY1" fmla="*/ 0 h 2263300"/>
              <a:gd name="connsiteX2" fmla="*/ 3551121 w 4076054"/>
              <a:gd name="connsiteY2" fmla="*/ 2263300 h 2263300"/>
              <a:gd name="connsiteX3" fmla="*/ 0 w 4076054"/>
              <a:gd name="connsiteY3" fmla="*/ 2263300 h 2263300"/>
              <a:gd name="connsiteX4" fmla="*/ 0 w 4076054"/>
              <a:gd name="connsiteY4" fmla="*/ 0 h 2263300"/>
              <a:gd name="connsiteX0" fmla="*/ 0 w 3985743"/>
              <a:gd name="connsiteY0" fmla="*/ 0 h 2263300"/>
              <a:gd name="connsiteX1" fmla="*/ 3985743 w 3985743"/>
              <a:gd name="connsiteY1" fmla="*/ 0 h 2263300"/>
              <a:gd name="connsiteX2" fmla="*/ 3551121 w 3985743"/>
              <a:gd name="connsiteY2" fmla="*/ 2263300 h 2263300"/>
              <a:gd name="connsiteX3" fmla="*/ 0 w 3985743"/>
              <a:gd name="connsiteY3" fmla="*/ 2263300 h 2263300"/>
              <a:gd name="connsiteX4" fmla="*/ 0 w 3985743"/>
              <a:gd name="connsiteY4" fmla="*/ 0 h 2263300"/>
              <a:gd name="connsiteX0" fmla="*/ 0 w 3985743"/>
              <a:gd name="connsiteY0" fmla="*/ 0 h 2263300"/>
              <a:gd name="connsiteX1" fmla="*/ 3985743 w 3985743"/>
              <a:gd name="connsiteY1" fmla="*/ 0 h 2263300"/>
              <a:gd name="connsiteX2" fmla="*/ 3568054 w 3985743"/>
              <a:gd name="connsiteY2" fmla="*/ 2263300 h 2263300"/>
              <a:gd name="connsiteX3" fmla="*/ 0 w 3985743"/>
              <a:gd name="connsiteY3" fmla="*/ 2263300 h 2263300"/>
              <a:gd name="connsiteX4" fmla="*/ 0 w 3985743"/>
              <a:gd name="connsiteY4" fmla="*/ 0 h 2263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5743" h="2263300">
                <a:moveTo>
                  <a:pt x="0" y="0"/>
                </a:moveTo>
                <a:lnTo>
                  <a:pt x="3985743" y="0"/>
                </a:lnTo>
                <a:lnTo>
                  <a:pt x="3568054" y="2263300"/>
                </a:lnTo>
                <a:lnTo>
                  <a:pt x="0" y="2263300"/>
                </a:lnTo>
                <a:lnTo>
                  <a:pt x="0" y="0"/>
                </a:lnTo>
                <a:close/>
              </a:path>
            </a:pathLst>
          </a:custGeom>
          <a:solidFill>
            <a:srgbClr val="66B9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4" name="Rectangle 73">
            <a:extLst>
              <a:ext uri="{FF2B5EF4-FFF2-40B4-BE49-F238E27FC236}">
                <a16:creationId xmlns:a16="http://schemas.microsoft.com/office/drawing/2014/main" id="{CD967DED-63B6-8D47-9FE2-C5011175E68D}"/>
              </a:ext>
            </a:extLst>
          </p:cNvPr>
          <p:cNvSpPr/>
          <p:nvPr/>
        </p:nvSpPr>
        <p:spPr>
          <a:xfrm>
            <a:off x="2032202" y="1110390"/>
            <a:ext cx="5740197" cy="142262"/>
          </a:xfrm>
          <a:prstGeom prst="rect">
            <a:avLst/>
          </a:prstGeom>
          <a:solidFill>
            <a:srgbClr val="036A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5" name="Date Placeholder 44">
            <a:extLst>
              <a:ext uri="{FF2B5EF4-FFF2-40B4-BE49-F238E27FC236}">
                <a16:creationId xmlns:a16="http://schemas.microsoft.com/office/drawing/2014/main" id="{4FA961AB-E485-415C-ADCB-02E397A55184}"/>
              </a:ext>
            </a:extLst>
          </p:cNvPr>
          <p:cNvSpPr>
            <a:spLocks noGrp="1"/>
          </p:cNvSpPr>
          <p:nvPr>
            <p:ph type="dt" sz="half" idx="10"/>
          </p:nvPr>
        </p:nvSpPr>
        <p:spPr/>
        <p:txBody>
          <a:bodyPr/>
          <a:lstStyle/>
          <a:p>
            <a:r>
              <a:rPr lang="en-US"/>
              <a:t>Updated </a:t>
            </a:r>
            <a:fld id="{0F7A6B01-9155-4327-940B-3676125D4AE7}" type="datetime1">
              <a:rPr lang="en-US" smtClean="0"/>
              <a:t>3/15/2024</a:t>
            </a:fld>
            <a:endParaRPr lang="en-US"/>
          </a:p>
          <a:p>
            <a:r>
              <a:rPr lang="en-US"/>
              <a:t>www.SquareMeals.org</a:t>
            </a:r>
            <a:endParaRPr lang="en-US" dirty="0"/>
          </a:p>
        </p:txBody>
      </p:sp>
      <p:sp>
        <p:nvSpPr>
          <p:cNvPr id="2" name="Text Placeholder 1">
            <a:extLst>
              <a:ext uri="{FF2B5EF4-FFF2-40B4-BE49-F238E27FC236}">
                <a16:creationId xmlns:a16="http://schemas.microsoft.com/office/drawing/2014/main" id="{7C22209E-6950-4541-B5D4-2A5D4146994B}"/>
              </a:ext>
            </a:extLst>
          </p:cNvPr>
          <p:cNvSpPr>
            <a:spLocks noGrp="1"/>
          </p:cNvSpPr>
          <p:nvPr>
            <p:ph type="body" sz="quarter" idx="20"/>
          </p:nvPr>
        </p:nvSpPr>
        <p:spPr>
          <a:xfrm>
            <a:off x="1638288" y="96451"/>
            <a:ext cx="6555815" cy="392292"/>
          </a:xfrm>
        </p:spPr>
        <p:txBody>
          <a:bodyPr/>
          <a:lstStyle/>
          <a:p>
            <a:r>
              <a:rPr lang="en-US" sz="3200" b="1" dirty="0">
                <a:solidFill>
                  <a:schemeClr val="bg1"/>
                </a:solidFill>
              </a:rPr>
              <a:t>Texas Fruit and Vegetable Day</a:t>
            </a:r>
          </a:p>
        </p:txBody>
      </p:sp>
      <p:sp>
        <p:nvSpPr>
          <p:cNvPr id="3" name="Text Placeholder 2">
            <a:extLst>
              <a:ext uri="{FF2B5EF4-FFF2-40B4-BE49-F238E27FC236}">
                <a16:creationId xmlns:a16="http://schemas.microsoft.com/office/drawing/2014/main" id="{688C51DD-F153-4F0F-BC4F-DB6303AA4BF2}"/>
              </a:ext>
            </a:extLst>
          </p:cNvPr>
          <p:cNvSpPr>
            <a:spLocks noGrp="1"/>
          </p:cNvSpPr>
          <p:nvPr>
            <p:ph type="body" sz="quarter" idx="33"/>
          </p:nvPr>
        </p:nvSpPr>
        <p:spPr>
          <a:xfrm>
            <a:off x="2222899" y="546888"/>
            <a:ext cx="6555815" cy="749111"/>
          </a:xfrm>
        </p:spPr>
        <p:txBody>
          <a:bodyPr/>
          <a:lstStyle/>
          <a:p>
            <a:r>
              <a:rPr lang="en-US" sz="4400" dirty="0">
                <a:solidFill>
                  <a:srgbClr val="FFCB05"/>
                </a:solidFill>
                <a:latin typeface="Rockwell" panose="02060603020205020403" pitchFamily="18" charset="0"/>
              </a:rPr>
              <a:t>Taste Testing Guide</a:t>
            </a:r>
          </a:p>
        </p:txBody>
      </p:sp>
      <p:sp>
        <p:nvSpPr>
          <p:cNvPr id="5" name="Text Placeholder 4">
            <a:extLst>
              <a:ext uri="{FF2B5EF4-FFF2-40B4-BE49-F238E27FC236}">
                <a16:creationId xmlns:a16="http://schemas.microsoft.com/office/drawing/2014/main" id="{3A47CCC9-8EB7-4BDB-8F6A-093597DE1EDB}"/>
              </a:ext>
            </a:extLst>
          </p:cNvPr>
          <p:cNvSpPr>
            <a:spLocks noGrp="1"/>
          </p:cNvSpPr>
          <p:nvPr>
            <p:ph type="body" sz="quarter" idx="38"/>
          </p:nvPr>
        </p:nvSpPr>
        <p:spPr>
          <a:xfrm>
            <a:off x="560350" y="1307386"/>
            <a:ext cx="6708392" cy="409609"/>
          </a:xfrm>
        </p:spPr>
        <p:txBody>
          <a:bodyPr/>
          <a:lstStyle/>
          <a:p>
            <a:r>
              <a:rPr lang="en-US" sz="1800" u="sng" dirty="0">
                <a:solidFill>
                  <a:srgbClr val="EA2230"/>
                </a:solidFill>
              </a:rPr>
              <a:t>How Will You Run Your Taste Test Event?</a:t>
            </a:r>
          </a:p>
        </p:txBody>
      </p:sp>
      <p:sp>
        <p:nvSpPr>
          <p:cNvPr id="10" name="Text Placeholder 6">
            <a:extLst>
              <a:ext uri="{FF2B5EF4-FFF2-40B4-BE49-F238E27FC236}">
                <a16:creationId xmlns:a16="http://schemas.microsoft.com/office/drawing/2014/main" id="{09551F9E-B8B2-3749-0A7B-0366D211DC9B}"/>
              </a:ext>
            </a:extLst>
          </p:cNvPr>
          <p:cNvSpPr txBox="1">
            <a:spLocks/>
          </p:cNvSpPr>
          <p:nvPr/>
        </p:nvSpPr>
        <p:spPr>
          <a:xfrm>
            <a:off x="567101" y="1605367"/>
            <a:ext cx="6694890" cy="474014"/>
          </a:xfrm>
          <a:prstGeom prst="rect">
            <a:avLst/>
          </a:prstGeom>
        </p:spPr>
        <p:txBody>
          <a:bodyPr/>
          <a:lstStyle>
            <a:lvl1pPr marL="0" marR="0" indent="0" algn="ctr" defTabSz="777240" rtl="0" eaLnBrk="1" fontAlgn="auto" latinLnBrk="0" hangingPunct="1">
              <a:lnSpc>
                <a:spcPct val="90000"/>
              </a:lnSpc>
              <a:spcBef>
                <a:spcPts val="850"/>
              </a:spcBef>
              <a:spcAft>
                <a:spcPts val="0"/>
              </a:spcAft>
              <a:buClrTx/>
              <a:buSzTx/>
              <a:buFont typeface="Arial" panose="020B0604020202020204" pitchFamily="34" charset="0"/>
              <a:buNone/>
              <a:tabLst/>
              <a:defRPr sz="1200" kern="1200">
                <a:solidFill>
                  <a:schemeClr val="accent1"/>
                </a:solidFill>
                <a:latin typeface="Arial" panose="020B0604020202020204" pitchFamily="34" charset="0"/>
                <a:ea typeface="+mn-ea"/>
                <a:cs typeface="Arial" panose="020B0604020202020204" pitchFamily="34" charset="0"/>
              </a:defRPr>
            </a:lvl1pPr>
            <a:lvl2pPr marL="388620" indent="0" algn="ctr" defTabSz="777240" rtl="0" eaLnBrk="1" latinLnBrk="0" hangingPunct="1">
              <a:lnSpc>
                <a:spcPct val="90000"/>
              </a:lnSpc>
              <a:spcBef>
                <a:spcPts val="425"/>
              </a:spcBef>
              <a:buFont typeface="Arial" panose="020B0604020202020204" pitchFamily="34" charset="0"/>
              <a:buNone/>
              <a:defRPr sz="1200" kern="1200">
                <a:solidFill>
                  <a:schemeClr val="tx1"/>
                </a:solidFill>
                <a:latin typeface="Arial" panose="020B0604020202020204" pitchFamily="34" charset="0"/>
                <a:ea typeface="+mn-ea"/>
                <a:cs typeface="Arial" panose="020B0604020202020204" pitchFamily="34" charset="0"/>
              </a:defRPr>
            </a:lvl2pPr>
            <a:lvl3pPr marL="777240" indent="0" algn="ctr" defTabSz="777240" rtl="0" eaLnBrk="1" latinLnBrk="0" hangingPunct="1">
              <a:lnSpc>
                <a:spcPct val="90000"/>
              </a:lnSpc>
              <a:spcBef>
                <a:spcPts val="425"/>
              </a:spcBef>
              <a:buFont typeface="Arial" panose="020B0604020202020204" pitchFamily="34" charset="0"/>
              <a:buNone/>
              <a:defRPr sz="1200" kern="1200">
                <a:solidFill>
                  <a:schemeClr val="tx1"/>
                </a:solidFill>
                <a:latin typeface="Arial" panose="020B0604020202020204" pitchFamily="34" charset="0"/>
                <a:ea typeface="+mn-ea"/>
                <a:cs typeface="Arial" panose="020B0604020202020204" pitchFamily="34" charset="0"/>
              </a:defRPr>
            </a:lvl3pPr>
            <a:lvl4pPr marL="1165860" indent="0" algn="ctr" defTabSz="777240" rtl="0" eaLnBrk="1" latinLnBrk="0" hangingPunct="1">
              <a:lnSpc>
                <a:spcPct val="90000"/>
              </a:lnSpc>
              <a:spcBef>
                <a:spcPts val="425"/>
              </a:spcBef>
              <a:buFont typeface="Arial" panose="020B0604020202020204" pitchFamily="34" charset="0"/>
              <a:buNone/>
              <a:defRPr sz="1200" kern="1200">
                <a:solidFill>
                  <a:schemeClr val="tx1"/>
                </a:solidFill>
                <a:latin typeface="Arial" panose="020B0604020202020204" pitchFamily="34" charset="0"/>
                <a:ea typeface="+mn-ea"/>
                <a:cs typeface="Arial" panose="020B0604020202020204" pitchFamily="34" charset="0"/>
              </a:defRPr>
            </a:lvl4pPr>
            <a:lvl5pPr marL="1554480" indent="0" algn="ctr" defTabSz="777240" rtl="0" eaLnBrk="1" latinLnBrk="0" hangingPunct="1">
              <a:lnSpc>
                <a:spcPct val="90000"/>
              </a:lnSpc>
              <a:spcBef>
                <a:spcPts val="425"/>
              </a:spcBef>
              <a:buFont typeface="Arial" panose="020B0604020202020204" pitchFamily="34" charset="0"/>
              <a:buNone/>
              <a:defRPr sz="1200" kern="1200">
                <a:solidFill>
                  <a:schemeClr val="tx1"/>
                </a:solidFill>
                <a:latin typeface="Arial" panose="020B0604020202020204" pitchFamily="34" charset="0"/>
                <a:ea typeface="+mn-ea"/>
                <a:cs typeface="Arial" panose="020B0604020202020204" pitchFamily="34" charset="0"/>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a:lstStyle>
          <a:p>
            <a:r>
              <a:rPr lang="en-US" sz="1600" dirty="0">
                <a:solidFill>
                  <a:schemeClr val="accent6">
                    <a:lumMod val="10000"/>
                  </a:schemeClr>
                </a:solidFill>
                <a:latin typeface="Rockwell" panose="02060603020205020403" pitchFamily="18" charset="0"/>
              </a:rPr>
              <a:t>Below are ideas, tips, and considerations!</a:t>
            </a:r>
          </a:p>
        </p:txBody>
      </p:sp>
      <p:sp>
        <p:nvSpPr>
          <p:cNvPr id="7" name="Rectangle 6">
            <a:extLst>
              <a:ext uri="{FF2B5EF4-FFF2-40B4-BE49-F238E27FC236}">
                <a16:creationId xmlns:a16="http://schemas.microsoft.com/office/drawing/2014/main" id="{7C647C34-7040-514B-B3B2-A50BF2C7492F}"/>
              </a:ext>
            </a:extLst>
          </p:cNvPr>
          <p:cNvSpPr/>
          <p:nvPr/>
        </p:nvSpPr>
        <p:spPr>
          <a:xfrm>
            <a:off x="9095" y="1943077"/>
            <a:ext cx="7772401" cy="6199271"/>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4E5DC0A5-C63F-0624-7BC1-C600F0879188}"/>
              </a:ext>
            </a:extLst>
          </p:cNvPr>
          <p:cNvGrpSpPr/>
          <p:nvPr/>
        </p:nvGrpSpPr>
        <p:grpSpPr>
          <a:xfrm>
            <a:off x="405498" y="2035357"/>
            <a:ext cx="6938624" cy="6078215"/>
            <a:chOff x="405498" y="2035357"/>
            <a:chExt cx="6938624" cy="6078215"/>
          </a:xfrm>
        </p:grpSpPr>
        <p:sp>
          <p:nvSpPr>
            <p:cNvPr id="15" name="Rectangle: Rounded Corners 5">
              <a:extLst>
                <a:ext uri="{FF2B5EF4-FFF2-40B4-BE49-F238E27FC236}">
                  <a16:creationId xmlns:a16="http://schemas.microsoft.com/office/drawing/2014/main" id="{DC942711-9580-7809-BC09-13F35FD112BC}"/>
                </a:ext>
              </a:extLst>
            </p:cNvPr>
            <p:cNvSpPr/>
            <p:nvPr/>
          </p:nvSpPr>
          <p:spPr>
            <a:xfrm>
              <a:off x="610545" y="6465265"/>
              <a:ext cx="1369411" cy="1434627"/>
            </a:xfrm>
            <a:custGeom>
              <a:avLst/>
              <a:gdLst>
                <a:gd name="connsiteX0" fmla="*/ 0 w 1382847"/>
                <a:gd name="connsiteY0" fmla="*/ 219992 h 1319923"/>
                <a:gd name="connsiteX1" fmla="*/ 219992 w 1382847"/>
                <a:gd name="connsiteY1" fmla="*/ 0 h 1319923"/>
                <a:gd name="connsiteX2" fmla="*/ 1162855 w 1382847"/>
                <a:gd name="connsiteY2" fmla="*/ 0 h 1319923"/>
                <a:gd name="connsiteX3" fmla="*/ 1382847 w 1382847"/>
                <a:gd name="connsiteY3" fmla="*/ 219992 h 1319923"/>
                <a:gd name="connsiteX4" fmla="*/ 1382847 w 1382847"/>
                <a:gd name="connsiteY4" fmla="*/ 1099931 h 1319923"/>
                <a:gd name="connsiteX5" fmla="*/ 1162855 w 1382847"/>
                <a:gd name="connsiteY5" fmla="*/ 1319923 h 1319923"/>
                <a:gd name="connsiteX6" fmla="*/ 219992 w 1382847"/>
                <a:gd name="connsiteY6" fmla="*/ 1319923 h 1319923"/>
                <a:gd name="connsiteX7" fmla="*/ 0 w 1382847"/>
                <a:gd name="connsiteY7" fmla="*/ 1099931 h 1319923"/>
                <a:gd name="connsiteX8" fmla="*/ 0 w 1382847"/>
                <a:gd name="connsiteY8" fmla="*/ 219992 h 1319923"/>
                <a:gd name="connsiteX0" fmla="*/ 0 w 1382847"/>
                <a:gd name="connsiteY0" fmla="*/ 127085 h 1319923"/>
                <a:gd name="connsiteX1" fmla="*/ 219992 w 1382847"/>
                <a:gd name="connsiteY1" fmla="*/ 0 h 1319923"/>
                <a:gd name="connsiteX2" fmla="*/ 1162855 w 1382847"/>
                <a:gd name="connsiteY2" fmla="*/ 0 h 1319923"/>
                <a:gd name="connsiteX3" fmla="*/ 1382847 w 1382847"/>
                <a:gd name="connsiteY3" fmla="*/ 219992 h 1319923"/>
                <a:gd name="connsiteX4" fmla="*/ 1382847 w 1382847"/>
                <a:gd name="connsiteY4" fmla="*/ 1099931 h 1319923"/>
                <a:gd name="connsiteX5" fmla="*/ 1162855 w 1382847"/>
                <a:gd name="connsiteY5" fmla="*/ 1319923 h 1319923"/>
                <a:gd name="connsiteX6" fmla="*/ 219992 w 1382847"/>
                <a:gd name="connsiteY6" fmla="*/ 1319923 h 1319923"/>
                <a:gd name="connsiteX7" fmla="*/ 0 w 1382847"/>
                <a:gd name="connsiteY7" fmla="*/ 1099931 h 1319923"/>
                <a:gd name="connsiteX8" fmla="*/ 0 w 1382847"/>
                <a:gd name="connsiteY8" fmla="*/ 127085 h 1319923"/>
                <a:gd name="connsiteX0" fmla="*/ 0 w 1382847"/>
                <a:gd name="connsiteY0" fmla="*/ 127085 h 1319923"/>
                <a:gd name="connsiteX1" fmla="*/ 219992 w 1382847"/>
                <a:gd name="connsiteY1" fmla="*/ 0 h 1319923"/>
                <a:gd name="connsiteX2" fmla="*/ 1162855 w 1382847"/>
                <a:gd name="connsiteY2" fmla="*/ 0 h 1319923"/>
                <a:gd name="connsiteX3" fmla="*/ 1377957 w 1382847"/>
                <a:gd name="connsiteY3" fmla="*/ 127085 h 1319923"/>
                <a:gd name="connsiteX4" fmla="*/ 1382847 w 1382847"/>
                <a:gd name="connsiteY4" fmla="*/ 1099931 h 1319923"/>
                <a:gd name="connsiteX5" fmla="*/ 1162855 w 1382847"/>
                <a:gd name="connsiteY5" fmla="*/ 1319923 h 1319923"/>
                <a:gd name="connsiteX6" fmla="*/ 219992 w 1382847"/>
                <a:gd name="connsiteY6" fmla="*/ 1319923 h 1319923"/>
                <a:gd name="connsiteX7" fmla="*/ 0 w 1382847"/>
                <a:gd name="connsiteY7" fmla="*/ 1099931 h 1319923"/>
                <a:gd name="connsiteX8" fmla="*/ 0 w 1382847"/>
                <a:gd name="connsiteY8" fmla="*/ 127085 h 1319923"/>
                <a:gd name="connsiteX0" fmla="*/ 0 w 1377957"/>
                <a:gd name="connsiteY0" fmla="*/ 127085 h 1320903"/>
                <a:gd name="connsiteX1" fmla="*/ 219992 w 1377957"/>
                <a:gd name="connsiteY1" fmla="*/ 0 h 1320903"/>
                <a:gd name="connsiteX2" fmla="*/ 1162855 w 1377957"/>
                <a:gd name="connsiteY2" fmla="*/ 0 h 1320903"/>
                <a:gd name="connsiteX3" fmla="*/ 1377957 w 1377957"/>
                <a:gd name="connsiteY3" fmla="*/ 127085 h 1320903"/>
                <a:gd name="connsiteX4" fmla="*/ 1368604 w 1377957"/>
                <a:gd name="connsiteY4" fmla="*/ 1216724 h 1320903"/>
                <a:gd name="connsiteX5" fmla="*/ 1162855 w 1377957"/>
                <a:gd name="connsiteY5" fmla="*/ 1319923 h 1320903"/>
                <a:gd name="connsiteX6" fmla="*/ 219992 w 1377957"/>
                <a:gd name="connsiteY6" fmla="*/ 1319923 h 1320903"/>
                <a:gd name="connsiteX7" fmla="*/ 0 w 1377957"/>
                <a:gd name="connsiteY7" fmla="*/ 1099931 h 1320903"/>
                <a:gd name="connsiteX8" fmla="*/ 0 w 1377957"/>
                <a:gd name="connsiteY8" fmla="*/ 127085 h 1320903"/>
                <a:gd name="connsiteX0" fmla="*/ 0 w 1377957"/>
                <a:gd name="connsiteY0" fmla="*/ 127085 h 1337015"/>
                <a:gd name="connsiteX1" fmla="*/ 219992 w 1377957"/>
                <a:gd name="connsiteY1" fmla="*/ 0 h 1337015"/>
                <a:gd name="connsiteX2" fmla="*/ 1162855 w 1377957"/>
                <a:gd name="connsiteY2" fmla="*/ 0 h 1337015"/>
                <a:gd name="connsiteX3" fmla="*/ 1377957 w 1377957"/>
                <a:gd name="connsiteY3" fmla="*/ 127085 h 1337015"/>
                <a:gd name="connsiteX4" fmla="*/ 1368604 w 1377957"/>
                <a:gd name="connsiteY4" fmla="*/ 1216724 h 1337015"/>
                <a:gd name="connsiteX5" fmla="*/ 1157158 w 1377957"/>
                <a:gd name="connsiteY5" fmla="*/ 1337015 h 1337015"/>
                <a:gd name="connsiteX6" fmla="*/ 219992 w 1377957"/>
                <a:gd name="connsiteY6" fmla="*/ 1319923 h 1337015"/>
                <a:gd name="connsiteX7" fmla="*/ 0 w 1377957"/>
                <a:gd name="connsiteY7" fmla="*/ 1099931 h 1337015"/>
                <a:gd name="connsiteX8" fmla="*/ 0 w 1377957"/>
                <a:gd name="connsiteY8" fmla="*/ 127085 h 1337015"/>
                <a:gd name="connsiteX0" fmla="*/ 15 w 1377972"/>
                <a:gd name="connsiteY0" fmla="*/ 127085 h 1337015"/>
                <a:gd name="connsiteX1" fmla="*/ 220007 w 1377972"/>
                <a:gd name="connsiteY1" fmla="*/ 0 h 1337015"/>
                <a:gd name="connsiteX2" fmla="*/ 1162870 w 1377972"/>
                <a:gd name="connsiteY2" fmla="*/ 0 h 1337015"/>
                <a:gd name="connsiteX3" fmla="*/ 1377972 w 1377972"/>
                <a:gd name="connsiteY3" fmla="*/ 127085 h 1337015"/>
                <a:gd name="connsiteX4" fmla="*/ 1368619 w 1377972"/>
                <a:gd name="connsiteY4" fmla="*/ 1216724 h 1337015"/>
                <a:gd name="connsiteX5" fmla="*/ 1157173 w 1377972"/>
                <a:gd name="connsiteY5" fmla="*/ 1337015 h 1337015"/>
                <a:gd name="connsiteX6" fmla="*/ 117457 w 1377972"/>
                <a:gd name="connsiteY6" fmla="*/ 1337015 h 1337015"/>
                <a:gd name="connsiteX7" fmla="*/ 15 w 1377972"/>
                <a:gd name="connsiteY7" fmla="*/ 1099931 h 1337015"/>
                <a:gd name="connsiteX8" fmla="*/ 15 w 1377972"/>
                <a:gd name="connsiteY8" fmla="*/ 127085 h 1337015"/>
                <a:gd name="connsiteX0" fmla="*/ 15 w 1369623"/>
                <a:gd name="connsiteY0" fmla="*/ 127085 h 1337015"/>
                <a:gd name="connsiteX1" fmla="*/ 220007 w 1369623"/>
                <a:gd name="connsiteY1" fmla="*/ 0 h 1337015"/>
                <a:gd name="connsiteX2" fmla="*/ 1162870 w 1369623"/>
                <a:gd name="connsiteY2" fmla="*/ 0 h 1337015"/>
                <a:gd name="connsiteX3" fmla="*/ 1369426 w 1369623"/>
                <a:gd name="connsiteY3" fmla="*/ 127085 h 1337015"/>
                <a:gd name="connsiteX4" fmla="*/ 1368619 w 1369623"/>
                <a:gd name="connsiteY4" fmla="*/ 1216724 h 1337015"/>
                <a:gd name="connsiteX5" fmla="*/ 1157173 w 1369623"/>
                <a:gd name="connsiteY5" fmla="*/ 1337015 h 1337015"/>
                <a:gd name="connsiteX6" fmla="*/ 117457 w 1369623"/>
                <a:gd name="connsiteY6" fmla="*/ 1337015 h 1337015"/>
                <a:gd name="connsiteX7" fmla="*/ 15 w 1369623"/>
                <a:gd name="connsiteY7" fmla="*/ 1099931 h 1337015"/>
                <a:gd name="connsiteX8" fmla="*/ 15 w 1369623"/>
                <a:gd name="connsiteY8" fmla="*/ 127085 h 1337015"/>
                <a:gd name="connsiteX0" fmla="*/ 15 w 1369426"/>
                <a:gd name="connsiteY0" fmla="*/ 127085 h 1337015"/>
                <a:gd name="connsiteX1" fmla="*/ 220007 w 1369426"/>
                <a:gd name="connsiteY1" fmla="*/ 0 h 1337015"/>
                <a:gd name="connsiteX2" fmla="*/ 1162870 w 1369426"/>
                <a:gd name="connsiteY2" fmla="*/ 0 h 1337015"/>
                <a:gd name="connsiteX3" fmla="*/ 1369426 w 1369426"/>
                <a:gd name="connsiteY3" fmla="*/ 127085 h 1337015"/>
                <a:gd name="connsiteX4" fmla="*/ 1362921 w 1369426"/>
                <a:gd name="connsiteY4" fmla="*/ 1211026 h 1337015"/>
                <a:gd name="connsiteX5" fmla="*/ 1157173 w 1369426"/>
                <a:gd name="connsiteY5" fmla="*/ 1337015 h 1337015"/>
                <a:gd name="connsiteX6" fmla="*/ 117457 w 1369426"/>
                <a:gd name="connsiteY6" fmla="*/ 1337015 h 1337015"/>
                <a:gd name="connsiteX7" fmla="*/ 15 w 1369426"/>
                <a:gd name="connsiteY7" fmla="*/ 1099931 h 1337015"/>
                <a:gd name="connsiteX8" fmla="*/ 15 w 1369426"/>
                <a:gd name="connsiteY8" fmla="*/ 127085 h 1337015"/>
                <a:gd name="connsiteX0" fmla="*/ 15 w 1369426"/>
                <a:gd name="connsiteY0" fmla="*/ 127085 h 1337015"/>
                <a:gd name="connsiteX1" fmla="*/ 220007 w 1369426"/>
                <a:gd name="connsiteY1" fmla="*/ 0 h 1337015"/>
                <a:gd name="connsiteX2" fmla="*/ 1162870 w 1369426"/>
                <a:gd name="connsiteY2" fmla="*/ 0 h 1337015"/>
                <a:gd name="connsiteX3" fmla="*/ 1369426 w 1369426"/>
                <a:gd name="connsiteY3" fmla="*/ 127085 h 1337015"/>
                <a:gd name="connsiteX4" fmla="*/ 1362921 w 1369426"/>
                <a:gd name="connsiteY4" fmla="*/ 1211026 h 1337015"/>
                <a:gd name="connsiteX5" fmla="*/ 1157173 w 1369426"/>
                <a:gd name="connsiteY5" fmla="*/ 1337015 h 1337015"/>
                <a:gd name="connsiteX6" fmla="*/ 117457 w 1369426"/>
                <a:gd name="connsiteY6" fmla="*/ 1337015 h 1337015"/>
                <a:gd name="connsiteX7" fmla="*/ 15 w 1369426"/>
                <a:gd name="connsiteY7" fmla="*/ 1099931 h 1337015"/>
                <a:gd name="connsiteX8" fmla="*/ 15 w 1369426"/>
                <a:gd name="connsiteY8" fmla="*/ 127085 h 1337015"/>
                <a:gd name="connsiteX0" fmla="*/ 15 w 1369426"/>
                <a:gd name="connsiteY0" fmla="*/ 127085 h 1337015"/>
                <a:gd name="connsiteX1" fmla="*/ 220007 w 1369426"/>
                <a:gd name="connsiteY1" fmla="*/ 0 h 1337015"/>
                <a:gd name="connsiteX2" fmla="*/ 1162870 w 1369426"/>
                <a:gd name="connsiteY2" fmla="*/ 0 h 1337015"/>
                <a:gd name="connsiteX3" fmla="*/ 1369426 w 1369426"/>
                <a:gd name="connsiteY3" fmla="*/ 127085 h 1337015"/>
                <a:gd name="connsiteX4" fmla="*/ 1362921 w 1369426"/>
                <a:gd name="connsiteY4" fmla="*/ 1211026 h 1337015"/>
                <a:gd name="connsiteX5" fmla="*/ 1157173 w 1369426"/>
                <a:gd name="connsiteY5" fmla="*/ 1337015 h 1337015"/>
                <a:gd name="connsiteX6" fmla="*/ 117457 w 1369426"/>
                <a:gd name="connsiteY6" fmla="*/ 1337015 h 1337015"/>
                <a:gd name="connsiteX7" fmla="*/ 15 w 1369426"/>
                <a:gd name="connsiteY7" fmla="*/ 1099931 h 1337015"/>
                <a:gd name="connsiteX8" fmla="*/ 15 w 1369426"/>
                <a:gd name="connsiteY8" fmla="*/ 127085 h 1337015"/>
                <a:gd name="connsiteX0" fmla="*/ 7953 w 1369426"/>
                <a:gd name="connsiteY0" fmla="*/ 127085 h 1337015"/>
                <a:gd name="connsiteX1" fmla="*/ 220007 w 1369426"/>
                <a:gd name="connsiteY1" fmla="*/ 0 h 1337015"/>
                <a:gd name="connsiteX2" fmla="*/ 1162870 w 1369426"/>
                <a:gd name="connsiteY2" fmla="*/ 0 h 1337015"/>
                <a:gd name="connsiteX3" fmla="*/ 1369426 w 1369426"/>
                <a:gd name="connsiteY3" fmla="*/ 127085 h 1337015"/>
                <a:gd name="connsiteX4" fmla="*/ 1362921 w 1369426"/>
                <a:gd name="connsiteY4" fmla="*/ 1211026 h 1337015"/>
                <a:gd name="connsiteX5" fmla="*/ 1157173 w 1369426"/>
                <a:gd name="connsiteY5" fmla="*/ 1337015 h 1337015"/>
                <a:gd name="connsiteX6" fmla="*/ 117457 w 1369426"/>
                <a:gd name="connsiteY6" fmla="*/ 1337015 h 1337015"/>
                <a:gd name="connsiteX7" fmla="*/ 15 w 1369426"/>
                <a:gd name="connsiteY7" fmla="*/ 1099931 h 1337015"/>
                <a:gd name="connsiteX8" fmla="*/ 7953 w 1369426"/>
                <a:gd name="connsiteY8" fmla="*/ 127085 h 1337015"/>
                <a:gd name="connsiteX0" fmla="*/ 7953 w 1369426"/>
                <a:gd name="connsiteY0" fmla="*/ 127085 h 1337015"/>
                <a:gd name="connsiteX1" fmla="*/ 220007 w 1369426"/>
                <a:gd name="connsiteY1" fmla="*/ 0 h 1337015"/>
                <a:gd name="connsiteX2" fmla="*/ 1162870 w 1369426"/>
                <a:gd name="connsiteY2" fmla="*/ 0 h 1337015"/>
                <a:gd name="connsiteX3" fmla="*/ 1369426 w 1369426"/>
                <a:gd name="connsiteY3" fmla="*/ 127085 h 1337015"/>
                <a:gd name="connsiteX4" fmla="*/ 1362921 w 1369426"/>
                <a:gd name="connsiteY4" fmla="*/ 1211026 h 1337015"/>
                <a:gd name="connsiteX5" fmla="*/ 1157173 w 1369426"/>
                <a:gd name="connsiteY5" fmla="*/ 1332253 h 1337015"/>
                <a:gd name="connsiteX6" fmla="*/ 117457 w 1369426"/>
                <a:gd name="connsiteY6" fmla="*/ 1337015 h 1337015"/>
                <a:gd name="connsiteX7" fmla="*/ 15 w 1369426"/>
                <a:gd name="connsiteY7" fmla="*/ 1099931 h 1337015"/>
                <a:gd name="connsiteX8" fmla="*/ 7953 w 1369426"/>
                <a:gd name="connsiteY8" fmla="*/ 127085 h 1337015"/>
                <a:gd name="connsiteX0" fmla="*/ 7938 w 1369411"/>
                <a:gd name="connsiteY0" fmla="*/ 127085 h 1332253"/>
                <a:gd name="connsiteX1" fmla="*/ 219992 w 1369411"/>
                <a:gd name="connsiteY1" fmla="*/ 0 h 1332253"/>
                <a:gd name="connsiteX2" fmla="*/ 1162855 w 1369411"/>
                <a:gd name="connsiteY2" fmla="*/ 0 h 1332253"/>
                <a:gd name="connsiteX3" fmla="*/ 1369411 w 1369411"/>
                <a:gd name="connsiteY3" fmla="*/ 127085 h 1332253"/>
                <a:gd name="connsiteX4" fmla="*/ 1362906 w 1369411"/>
                <a:gd name="connsiteY4" fmla="*/ 1211026 h 1332253"/>
                <a:gd name="connsiteX5" fmla="*/ 1157158 w 1369411"/>
                <a:gd name="connsiteY5" fmla="*/ 1332253 h 1332253"/>
                <a:gd name="connsiteX6" fmla="*/ 125831 w 1369411"/>
                <a:gd name="connsiteY6" fmla="*/ 1328626 h 1332253"/>
                <a:gd name="connsiteX7" fmla="*/ 0 w 1369411"/>
                <a:gd name="connsiteY7" fmla="*/ 1099931 h 1332253"/>
                <a:gd name="connsiteX8" fmla="*/ 7938 w 1369411"/>
                <a:gd name="connsiteY8" fmla="*/ 127085 h 1332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9411" h="1332253">
                  <a:moveTo>
                    <a:pt x="7938" y="127085"/>
                  </a:moveTo>
                  <a:cubicBezTo>
                    <a:pt x="7938" y="5587"/>
                    <a:pt x="98494" y="0"/>
                    <a:pt x="219992" y="0"/>
                  </a:cubicBezTo>
                  <a:lnTo>
                    <a:pt x="1162855" y="0"/>
                  </a:lnTo>
                  <a:cubicBezTo>
                    <a:pt x="1284353" y="0"/>
                    <a:pt x="1369411" y="5587"/>
                    <a:pt x="1369411" y="127085"/>
                  </a:cubicBezTo>
                  <a:cubicBezTo>
                    <a:pt x="1366293" y="490298"/>
                    <a:pt x="1366024" y="847813"/>
                    <a:pt x="1362906" y="1211026"/>
                  </a:cubicBezTo>
                  <a:cubicBezTo>
                    <a:pt x="1362906" y="1332524"/>
                    <a:pt x="1278656" y="1332253"/>
                    <a:pt x="1157158" y="1332253"/>
                  </a:cubicBezTo>
                  <a:lnTo>
                    <a:pt x="125831" y="1328626"/>
                  </a:lnTo>
                  <a:cubicBezTo>
                    <a:pt x="4333" y="1328626"/>
                    <a:pt x="0" y="1221429"/>
                    <a:pt x="0" y="1099931"/>
                  </a:cubicBezTo>
                  <a:lnTo>
                    <a:pt x="7938" y="127085"/>
                  </a:lnTo>
                  <a:close/>
                </a:path>
              </a:pathLst>
            </a:custGeom>
            <a:solidFill>
              <a:srgbClr val="F79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5">
              <a:extLst>
                <a:ext uri="{FF2B5EF4-FFF2-40B4-BE49-F238E27FC236}">
                  <a16:creationId xmlns:a16="http://schemas.microsoft.com/office/drawing/2014/main" id="{138283B4-F39A-A43D-51CC-9A6FFB309597}"/>
                </a:ext>
              </a:extLst>
            </p:cNvPr>
            <p:cNvSpPr/>
            <p:nvPr/>
          </p:nvSpPr>
          <p:spPr>
            <a:xfrm>
              <a:off x="617227" y="4340038"/>
              <a:ext cx="1367823" cy="1432240"/>
            </a:xfrm>
            <a:custGeom>
              <a:avLst/>
              <a:gdLst>
                <a:gd name="connsiteX0" fmla="*/ 0 w 1382847"/>
                <a:gd name="connsiteY0" fmla="*/ 219992 h 1319923"/>
                <a:gd name="connsiteX1" fmla="*/ 219992 w 1382847"/>
                <a:gd name="connsiteY1" fmla="*/ 0 h 1319923"/>
                <a:gd name="connsiteX2" fmla="*/ 1162855 w 1382847"/>
                <a:gd name="connsiteY2" fmla="*/ 0 h 1319923"/>
                <a:gd name="connsiteX3" fmla="*/ 1382847 w 1382847"/>
                <a:gd name="connsiteY3" fmla="*/ 219992 h 1319923"/>
                <a:gd name="connsiteX4" fmla="*/ 1382847 w 1382847"/>
                <a:gd name="connsiteY4" fmla="*/ 1099931 h 1319923"/>
                <a:gd name="connsiteX5" fmla="*/ 1162855 w 1382847"/>
                <a:gd name="connsiteY5" fmla="*/ 1319923 h 1319923"/>
                <a:gd name="connsiteX6" fmla="*/ 219992 w 1382847"/>
                <a:gd name="connsiteY6" fmla="*/ 1319923 h 1319923"/>
                <a:gd name="connsiteX7" fmla="*/ 0 w 1382847"/>
                <a:gd name="connsiteY7" fmla="*/ 1099931 h 1319923"/>
                <a:gd name="connsiteX8" fmla="*/ 0 w 1382847"/>
                <a:gd name="connsiteY8" fmla="*/ 219992 h 1319923"/>
                <a:gd name="connsiteX0" fmla="*/ 0 w 1382847"/>
                <a:gd name="connsiteY0" fmla="*/ 127085 h 1319923"/>
                <a:gd name="connsiteX1" fmla="*/ 219992 w 1382847"/>
                <a:gd name="connsiteY1" fmla="*/ 0 h 1319923"/>
                <a:gd name="connsiteX2" fmla="*/ 1162855 w 1382847"/>
                <a:gd name="connsiteY2" fmla="*/ 0 h 1319923"/>
                <a:gd name="connsiteX3" fmla="*/ 1382847 w 1382847"/>
                <a:gd name="connsiteY3" fmla="*/ 219992 h 1319923"/>
                <a:gd name="connsiteX4" fmla="*/ 1382847 w 1382847"/>
                <a:gd name="connsiteY4" fmla="*/ 1099931 h 1319923"/>
                <a:gd name="connsiteX5" fmla="*/ 1162855 w 1382847"/>
                <a:gd name="connsiteY5" fmla="*/ 1319923 h 1319923"/>
                <a:gd name="connsiteX6" fmla="*/ 219992 w 1382847"/>
                <a:gd name="connsiteY6" fmla="*/ 1319923 h 1319923"/>
                <a:gd name="connsiteX7" fmla="*/ 0 w 1382847"/>
                <a:gd name="connsiteY7" fmla="*/ 1099931 h 1319923"/>
                <a:gd name="connsiteX8" fmla="*/ 0 w 1382847"/>
                <a:gd name="connsiteY8" fmla="*/ 127085 h 1319923"/>
                <a:gd name="connsiteX0" fmla="*/ 0 w 1382847"/>
                <a:gd name="connsiteY0" fmla="*/ 127085 h 1319923"/>
                <a:gd name="connsiteX1" fmla="*/ 219992 w 1382847"/>
                <a:gd name="connsiteY1" fmla="*/ 0 h 1319923"/>
                <a:gd name="connsiteX2" fmla="*/ 1162855 w 1382847"/>
                <a:gd name="connsiteY2" fmla="*/ 0 h 1319923"/>
                <a:gd name="connsiteX3" fmla="*/ 1377957 w 1382847"/>
                <a:gd name="connsiteY3" fmla="*/ 127085 h 1319923"/>
                <a:gd name="connsiteX4" fmla="*/ 1382847 w 1382847"/>
                <a:gd name="connsiteY4" fmla="*/ 1099931 h 1319923"/>
                <a:gd name="connsiteX5" fmla="*/ 1162855 w 1382847"/>
                <a:gd name="connsiteY5" fmla="*/ 1319923 h 1319923"/>
                <a:gd name="connsiteX6" fmla="*/ 219992 w 1382847"/>
                <a:gd name="connsiteY6" fmla="*/ 1319923 h 1319923"/>
                <a:gd name="connsiteX7" fmla="*/ 0 w 1382847"/>
                <a:gd name="connsiteY7" fmla="*/ 1099931 h 1319923"/>
                <a:gd name="connsiteX8" fmla="*/ 0 w 1382847"/>
                <a:gd name="connsiteY8" fmla="*/ 127085 h 1319923"/>
                <a:gd name="connsiteX0" fmla="*/ 0 w 1377957"/>
                <a:gd name="connsiteY0" fmla="*/ 127085 h 1320903"/>
                <a:gd name="connsiteX1" fmla="*/ 219992 w 1377957"/>
                <a:gd name="connsiteY1" fmla="*/ 0 h 1320903"/>
                <a:gd name="connsiteX2" fmla="*/ 1162855 w 1377957"/>
                <a:gd name="connsiteY2" fmla="*/ 0 h 1320903"/>
                <a:gd name="connsiteX3" fmla="*/ 1377957 w 1377957"/>
                <a:gd name="connsiteY3" fmla="*/ 127085 h 1320903"/>
                <a:gd name="connsiteX4" fmla="*/ 1368604 w 1377957"/>
                <a:gd name="connsiteY4" fmla="*/ 1216724 h 1320903"/>
                <a:gd name="connsiteX5" fmla="*/ 1162855 w 1377957"/>
                <a:gd name="connsiteY5" fmla="*/ 1319923 h 1320903"/>
                <a:gd name="connsiteX6" fmla="*/ 219992 w 1377957"/>
                <a:gd name="connsiteY6" fmla="*/ 1319923 h 1320903"/>
                <a:gd name="connsiteX7" fmla="*/ 0 w 1377957"/>
                <a:gd name="connsiteY7" fmla="*/ 1099931 h 1320903"/>
                <a:gd name="connsiteX8" fmla="*/ 0 w 1377957"/>
                <a:gd name="connsiteY8" fmla="*/ 127085 h 1320903"/>
                <a:gd name="connsiteX0" fmla="*/ 0 w 1377957"/>
                <a:gd name="connsiteY0" fmla="*/ 127085 h 1337015"/>
                <a:gd name="connsiteX1" fmla="*/ 219992 w 1377957"/>
                <a:gd name="connsiteY1" fmla="*/ 0 h 1337015"/>
                <a:gd name="connsiteX2" fmla="*/ 1162855 w 1377957"/>
                <a:gd name="connsiteY2" fmla="*/ 0 h 1337015"/>
                <a:gd name="connsiteX3" fmla="*/ 1377957 w 1377957"/>
                <a:gd name="connsiteY3" fmla="*/ 127085 h 1337015"/>
                <a:gd name="connsiteX4" fmla="*/ 1368604 w 1377957"/>
                <a:gd name="connsiteY4" fmla="*/ 1216724 h 1337015"/>
                <a:gd name="connsiteX5" fmla="*/ 1157158 w 1377957"/>
                <a:gd name="connsiteY5" fmla="*/ 1337015 h 1337015"/>
                <a:gd name="connsiteX6" fmla="*/ 219992 w 1377957"/>
                <a:gd name="connsiteY6" fmla="*/ 1319923 h 1337015"/>
                <a:gd name="connsiteX7" fmla="*/ 0 w 1377957"/>
                <a:gd name="connsiteY7" fmla="*/ 1099931 h 1337015"/>
                <a:gd name="connsiteX8" fmla="*/ 0 w 1377957"/>
                <a:gd name="connsiteY8" fmla="*/ 127085 h 1337015"/>
                <a:gd name="connsiteX0" fmla="*/ 15 w 1377972"/>
                <a:gd name="connsiteY0" fmla="*/ 127085 h 1337015"/>
                <a:gd name="connsiteX1" fmla="*/ 220007 w 1377972"/>
                <a:gd name="connsiteY1" fmla="*/ 0 h 1337015"/>
                <a:gd name="connsiteX2" fmla="*/ 1162870 w 1377972"/>
                <a:gd name="connsiteY2" fmla="*/ 0 h 1337015"/>
                <a:gd name="connsiteX3" fmla="*/ 1377972 w 1377972"/>
                <a:gd name="connsiteY3" fmla="*/ 127085 h 1337015"/>
                <a:gd name="connsiteX4" fmla="*/ 1368619 w 1377972"/>
                <a:gd name="connsiteY4" fmla="*/ 1216724 h 1337015"/>
                <a:gd name="connsiteX5" fmla="*/ 1157173 w 1377972"/>
                <a:gd name="connsiteY5" fmla="*/ 1337015 h 1337015"/>
                <a:gd name="connsiteX6" fmla="*/ 117457 w 1377972"/>
                <a:gd name="connsiteY6" fmla="*/ 1337015 h 1337015"/>
                <a:gd name="connsiteX7" fmla="*/ 15 w 1377972"/>
                <a:gd name="connsiteY7" fmla="*/ 1099931 h 1337015"/>
                <a:gd name="connsiteX8" fmla="*/ 15 w 1377972"/>
                <a:gd name="connsiteY8" fmla="*/ 127085 h 1337015"/>
                <a:gd name="connsiteX0" fmla="*/ 15 w 1369623"/>
                <a:gd name="connsiteY0" fmla="*/ 127085 h 1337015"/>
                <a:gd name="connsiteX1" fmla="*/ 220007 w 1369623"/>
                <a:gd name="connsiteY1" fmla="*/ 0 h 1337015"/>
                <a:gd name="connsiteX2" fmla="*/ 1162870 w 1369623"/>
                <a:gd name="connsiteY2" fmla="*/ 0 h 1337015"/>
                <a:gd name="connsiteX3" fmla="*/ 1369426 w 1369623"/>
                <a:gd name="connsiteY3" fmla="*/ 127085 h 1337015"/>
                <a:gd name="connsiteX4" fmla="*/ 1368619 w 1369623"/>
                <a:gd name="connsiteY4" fmla="*/ 1216724 h 1337015"/>
                <a:gd name="connsiteX5" fmla="*/ 1157173 w 1369623"/>
                <a:gd name="connsiteY5" fmla="*/ 1337015 h 1337015"/>
                <a:gd name="connsiteX6" fmla="*/ 117457 w 1369623"/>
                <a:gd name="connsiteY6" fmla="*/ 1337015 h 1337015"/>
                <a:gd name="connsiteX7" fmla="*/ 15 w 1369623"/>
                <a:gd name="connsiteY7" fmla="*/ 1099931 h 1337015"/>
                <a:gd name="connsiteX8" fmla="*/ 15 w 1369623"/>
                <a:gd name="connsiteY8" fmla="*/ 127085 h 1337015"/>
                <a:gd name="connsiteX0" fmla="*/ 15 w 1369426"/>
                <a:gd name="connsiteY0" fmla="*/ 127085 h 1337015"/>
                <a:gd name="connsiteX1" fmla="*/ 220007 w 1369426"/>
                <a:gd name="connsiteY1" fmla="*/ 0 h 1337015"/>
                <a:gd name="connsiteX2" fmla="*/ 1162870 w 1369426"/>
                <a:gd name="connsiteY2" fmla="*/ 0 h 1337015"/>
                <a:gd name="connsiteX3" fmla="*/ 1369426 w 1369426"/>
                <a:gd name="connsiteY3" fmla="*/ 127085 h 1337015"/>
                <a:gd name="connsiteX4" fmla="*/ 1362921 w 1369426"/>
                <a:gd name="connsiteY4" fmla="*/ 1211026 h 1337015"/>
                <a:gd name="connsiteX5" fmla="*/ 1157173 w 1369426"/>
                <a:gd name="connsiteY5" fmla="*/ 1337015 h 1337015"/>
                <a:gd name="connsiteX6" fmla="*/ 117457 w 1369426"/>
                <a:gd name="connsiteY6" fmla="*/ 1337015 h 1337015"/>
                <a:gd name="connsiteX7" fmla="*/ 15 w 1369426"/>
                <a:gd name="connsiteY7" fmla="*/ 1099931 h 1337015"/>
                <a:gd name="connsiteX8" fmla="*/ 15 w 1369426"/>
                <a:gd name="connsiteY8" fmla="*/ 127085 h 1337015"/>
                <a:gd name="connsiteX0" fmla="*/ 15 w 1369426"/>
                <a:gd name="connsiteY0" fmla="*/ 127085 h 1337015"/>
                <a:gd name="connsiteX1" fmla="*/ 220007 w 1369426"/>
                <a:gd name="connsiteY1" fmla="*/ 0 h 1337015"/>
                <a:gd name="connsiteX2" fmla="*/ 1162870 w 1369426"/>
                <a:gd name="connsiteY2" fmla="*/ 0 h 1337015"/>
                <a:gd name="connsiteX3" fmla="*/ 1369426 w 1369426"/>
                <a:gd name="connsiteY3" fmla="*/ 127085 h 1337015"/>
                <a:gd name="connsiteX4" fmla="*/ 1362921 w 1369426"/>
                <a:gd name="connsiteY4" fmla="*/ 1211026 h 1337015"/>
                <a:gd name="connsiteX5" fmla="*/ 1157173 w 1369426"/>
                <a:gd name="connsiteY5" fmla="*/ 1337015 h 1337015"/>
                <a:gd name="connsiteX6" fmla="*/ 117457 w 1369426"/>
                <a:gd name="connsiteY6" fmla="*/ 1337015 h 1337015"/>
                <a:gd name="connsiteX7" fmla="*/ 15 w 1369426"/>
                <a:gd name="connsiteY7" fmla="*/ 1099931 h 1337015"/>
                <a:gd name="connsiteX8" fmla="*/ 15 w 1369426"/>
                <a:gd name="connsiteY8" fmla="*/ 127085 h 1337015"/>
                <a:gd name="connsiteX0" fmla="*/ 15 w 1369426"/>
                <a:gd name="connsiteY0" fmla="*/ 127085 h 1337015"/>
                <a:gd name="connsiteX1" fmla="*/ 220007 w 1369426"/>
                <a:gd name="connsiteY1" fmla="*/ 0 h 1337015"/>
                <a:gd name="connsiteX2" fmla="*/ 1162870 w 1369426"/>
                <a:gd name="connsiteY2" fmla="*/ 0 h 1337015"/>
                <a:gd name="connsiteX3" fmla="*/ 1369426 w 1369426"/>
                <a:gd name="connsiteY3" fmla="*/ 127085 h 1337015"/>
                <a:gd name="connsiteX4" fmla="*/ 1362921 w 1369426"/>
                <a:gd name="connsiteY4" fmla="*/ 1211026 h 1337015"/>
                <a:gd name="connsiteX5" fmla="*/ 1157173 w 1369426"/>
                <a:gd name="connsiteY5" fmla="*/ 1337015 h 1337015"/>
                <a:gd name="connsiteX6" fmla="*/ 117457 w 1369426"/>
                <a:gd name="connsiteY6" fmla="*/ 1337015 h 1337015"/>
                <a:gd name="connsiteX7" fmla="*/ 15 w 1369426"/>
                <a:gd name="connsiteY7" fmla="*/ 1099931 h 1337015"/>
                <a:gd name="connsiteX8" fmla="*/ 15 w 1369426"/>
                <a:gd name="connsiteY8" fmla="*/ 127085 h 1337015"/>
                <a:gd name="connsiteX0" fmla="*/ 7953 w 1369426"/>
                <a:gd name="connsiteY0" fmla="*/ 127085 h 1337015"/>
                <a:gd name="connsiteX1" fmla="*/ 220007 w 1369426"/>
                <a:gd name="connsiteY1" fmla="*/ 0 h 1337015"/>
                <a:gd name="connsiteX2" fmla="*/ 1162870 w 1369426"/>
                <a:gd name="connsiteY2" fmla="*/ 0 h 1337015"/>
                <a:gd name="connsiteX3" fmla="*/ 1369426 w 1369426"/>
                <a:gd name="connsiteY3" fmla="*/ 127085 h 1337015"/>
                <a:gd name="connsiteX4" fmla="*/ 1362921 w 1369426"/>
                <a:gd name="connsiteY4" fmla="*/ 1211026 h 1337015"/>
                <a:gd name="connsiteX5" fmla="*/ 1157173 w 1369426"/>
                <a:gd name="connsiteY5" fmla="*/ 1337015 h 1337015"/>
                <a:gd name="connsiteX6" fmla="*/ 117457 w 1369426"/>
                <a:gd name="connsiteY6" fmla="*/ 1337015 h 1337015"/>
                <a:gd name="connsiteX7" fmla="*/ 15 w 1369426"/>
                <a:gd name="connsiteY7" fmla="*/ 1099931 h 1337015"/>
                <a:gd name="connsiteX8" fmla="*/ 7953 w 1369426"/>
                <a:gd name="connsiteY8" fmla="*/ 127085 h 1337015"/>
                <a:gd name="connsiteX0" fmla="*/ 7953 w 1369426"/>
                <a:gd name="connsiteY0" fmla="*/ 127085 h 1337015"/>
                <a:gd name="connsiteX1" fmla="*/ 220007 w 1369426"/>
                <a:gd name="connsiteY1" fmla="*/ 0 h 1337015"/>
                <a:gd name="connsiteX2" fmla="*/ 1162870 w 1369426"/>
                <a:gd name="connsiteY2" fmla="*/ 0 h 1337015"/>
                <a:gd name="connsiteX3" fmla="*/ 1369426 w 1369426"/>
                <a:gd name="connsiteY3" fmla="*/ 127085 h 1337015"/>
                <a:gd name="connsiteX4" fmla="*/ 1362921 w 1369426"/>
                <a:gd name="connsiteY4" fmla="*/ 1211026 h 1337015"/>
                <a:gd name="connsiteX5" fmla="*/ 1157173 w 1369426"/>
                <a:gd name="connsiteY5" fmla="*/ 1332253 h 1337015"/>
                <a:gd name="connsiteX6" fmla="*/ 117457 w 1369426"/>
                <a:gd name="connsiteY6" fmla="*/ 1337015 h 1337015"/>
                <a:gd name="connsiteX7" fmla="*/ 15 w 1369426"/>
                <a:gd name="connsiteY7" fmla="*/ 1099931 h 1337015"/>
                <a:gd name="connsiteX8" fmla="*/ 7953 w 1369426"/>
                <a:gd name="connsiteY8" fmla="*/ 127085 h 1337015"/>
                <a:gd name="connsiteX0" fmla="*/ 7938 w 1369411"/>
                <a:gd name="connsiteY0" fmla="*/ 127085 h 1332253"/>
                <a:gd name="connsiteX1" fmla="*/ 219992 w 1369411"/>
                <a:gd name="connsiteY1" fmla="*/ 0 h 1332253"/>
                <a:gd name="connsiteX2" fmla="*/ 1162855 w 1369411"/>
                <a:gd name="connsiteY2" fmla="*/ 0 h 1332253"/>
                <a:gd name="connsiteX3" fmla="*/ 1369411 w 1369411"/>
                <a:gd name="connsiteY3" fmla="*/ 127085 h 1332253"/>
                <a:gd name="connsiteX4" fmla="*/ 1362906 w 1369411"/>
                <a:gd name="connsiteY4" fmla="*/ 1211026 h 1332253"/>
                <a:gd name="connsiteX5" fmla="*/ 1157158 w 1369411"/>
                <a:gd name="connsiteY5" fmla="*/ 1332253 h 1332253"/>
                <a:gd name="connsiteX6" fmla="*/ 125831 w 1369411"/>
                <a:gd name="connsiteY6" fmla="*/ 1328626 h 1332253"/>
                <a:gd name="connsiteX7" fmla="*/ 0 w 1369411"/>
                <a:gd name="connsiteY7" fmla="*/ 1099931 h 1332253"/>
                <a:gd name="connsiteX8" fmla="*/ 7938 w 1369411"/>
                <a:gd name="connsiteY8" fmla="*/ 127085 h 1332253"/>
                <a:gd name="connsiteX0" fmla="*/ 7938 w 1369411"/>
                <a:gd name="connsiteY0" fmla="*/ 127085 h 1332253"/>
                <a:gd name="connsiteX1" fmla="*/ 217846 w 1369411"/>
                <a:gd name="connsiteY1" fmla="*/ 6439 h 1332253"/>
                <a:gd name="connsiteX2" fmla="*/ 1162855 w 1369411"/>
                <a:gd name="connsiteY2" fmla="*/ 0 h 1332253"/>
                <a:gd name="connsiteX3" fmla="*/ 1369411 w 1369411"/>
                <a:gd name="connsiteY3" fmla="*/ 127085 h 1332253"/>
                <a:gd name="connsiteX4" fmla="*/ 1362906 w 1369411"/>
                <a:gd name="connsiteY4" fmla="*/ 1211026 h 1332253"/>
                <a:gd name="connsiteX5" fmla="*/ 1157158 w 1369411"/>
                <a:gd name="connsiteY5" fmla="*/ 1332253 h 1332253"/>
                <a:gd name="connsiteX6" fmla="*/ 125831 w 1369411"/>
                <a:gd name="connsiteY6" fmla="*/ 1328626 h 1332253"/>
                <a:gd name="connsiteX7" fmla="*/ 0 w 1369411"/>
                <a:gd name="connsiteY7" fmla="*/ 1099931 h 1332253"/>
                <a:gd name="connsiteX8" fmla="*/ 7938 w 1369411"/>
                <a:gd name="connsiteY8" fmla="*/ 127085 h 1332253"/>
                <a:gd name="connsiteX0" fmla="*/ 7938 w 1369411"/>
                <a:gd name="connsiteY0" fmla="*/ 127085 h 1332253"/>
                <a:gd name="connsiteX1" fmla="*/ 207287 w 1369411"/>
                <a:gd name="connsiteY1" fmla="*/ 2215 h 1332253"/>
                <a:gd name="connsiteX2" fmla="*/ 1162855 w 1369411"/>
                <a:gd name="connsiteY2" fmla="*/ 0 h 1332253"/>
                <a:gd name="connsiteX3" fmla="*/ 1369411 w 1369411"/>
                <a:gd name="connsiteY3" fmla="*/ 127085 h 1332253"/>
                <a:gd name="connsiteX4" fmla="*/ 1362906 w 1369411"/>
                <a:gd name="connsiteY4" fmla="*/ 1211026 h 1332253"/>
                <a:gd name="connsiteX5" fmla="*/ 1157158 w 1369411"/>
                <a:gd name="connsiteY5" fmla="*/ 1332253 h 1332253"/>
                <a:gd name="connsiteX6" fmla="*/ 125831 w 1369411"/>
                <a:gd name="connsiteY6" fmla="*/ 1328626 h 1332253"/>
                <a:gd name="connsiteX7" fmla="*/ 0 w 1369411"/>
                <a:gd name="connsiteY7" fmla="*/ 1099931 h 1332253"/>
                <a:gd name="connsiteX8" fmla="*/ 7938 w 1369411"/>
                <a:gd name="connsiteY8" fmla="*/ 127085 h 1332253"/>
                <a:gd name="connsiteX0" fmla="*/ 7938 w 1369411"/>
                <a:gd name="connsiteY0" fmla="*/ 127085 h 1332253"/>
                <a:gd name="connsiteX1" fmla="*/ 207287 w 1369411"/>
                <a:gd name="connsiteY1" fmla="*/ 2215 h 1332253"/>
                <a:gd name="connsiteX2" fmla="*/ 1162855 w 1369411"/>
                <a:gd name="connsiteY2" fmla="*/ 0 h 1332253"/>
                <a:gd name="connsiteX3" fmla="*/ 1369411 w 1369411"/>
                <a:gd name="connsiteY3" fmla="*/ 127085 h 1332253"/>
                <a:gd name="connsiteX4" fmla="*/ 1362906 w 1369411"/>
                <a:gd name="connsiteY4" fmla="*/ 1211026 h 1332253"/>
                <a:gd name="connsiteX5" fmla="*/ 1157158 w 1369411"/>
                <a:gd name="connsiteY5" fmla="*/ 1332253 h 1332253"/>
                <a:gd name="connsiteX6" fmla="*/ 125831 w 1369411"/>
                <a:gd name="connsiteY6" fmla="*/ 1328626 h 1332253"/>
                <a:gd name="connsiteX7" fmla="*/ 0 w 1369411"/>
                <a:gd name="connsiteY7" fmla="*/ 1099931 h 1332253"/>
                <a:gd name="connsiteX8" fmla="*/ 7938 w 1369411"/>
                <a:gd name="connsiteY8" fmla="*/ 127085 h 1332253"/>
                <a:gd name="connsiteX0" fmla="*/ 7938 w 1369411"/>
                <a:gd name="connsiteY0" fmla="*/ 127085 h 1332253"/>
                <a:gd name="connsiteX1" fmla="*/ 207287 w 1369411"/>
                <a:gd name="connsiteY1" fmla="*/ 2215 h 1332253"/>
                <a:gd name="connsiteX2" fmla="*/ 1162855 w 1369411"/>
                <a:gd name="connsiteY2" fmla="*/ 0 h 1332253"/>
                <a:gd name="connsiteX3" fmla="*/ 1369411 w 1369411"/>
                <a:gd name="connsiteY3" fmla="*/ 127085 h 1332253"/>
                <a:gd name="connsiteX4" fmla="*/ 1362906 w 1369411"/>
                <a:gd name="connsiteY4" fmla="*/ 1211026 h 1332253"/>
                <a:gd name="connsiteX5" fmla="*/ 1157158 w 1369411"/>
                <a:gd name="connsiteY5" fmla="*/ 1332253 h 1332253"/>
                <a:gd name="connsiteX6" fmla="*/ 125831 w 1369411"/>
                <a:gd name="connsiteY6" fmla="*/ 1328626 h 1332253"/>
                <a:gd name="connsiteX7" fmla="*/ 0 w 1369411"/>
                <a:gd name="connsiteY7" fmla="*/ 1099931 h 1332253"/>
                <a:gd name="connsiteX8" fmla="*/ 7938 w 1369411"/>
                <a:gd name="connsiteY8" fmla="*/ 127085 h 1332253"/>
                <a:gd name="connsiteX0" fmla="*/ 7938 w 1369411"/>
                <a:gd name="connsiteY0" fmla="*/ 127085 h 1332253"/>
                <a:gd name="connsiteX1" fmla="*/ 197762 w 1369411"/>
                <a:gd name="connsiteY1" fmla="*/ 3803 h 1332253"/>
                <a:gd name="connsiteX2" fmla="*/ 1162855 w 1369411"/>
                <a:gd name="connsiteY2" fmla="*/ 0 h 1332253"/>
                <a:gd name="connsiteX3" fmla="*/ 1369411 w 1369411"/>
                <a:gd name="connsiteY3" fmla="*/ 127085 h 1332253"/>
                <a:gd name="connsiteX4" fmla="*/ 1362906 w 1369411"/>
                <a:gd name="connsiteY4" fmla="*/ 1211026 h 1332253"/>
                <a:gd name="connsiteX5" fmla="*/ 1157158 w 1369411"/>
                <a:gd name="connsiteY5" fmla="*/ 1332253 h 1332253"/>
                <a:gd name="connsiteX6" fmla="*/ 125831 w 1369411"/>
                <a:gd name="connsiteY6" fmla="*/ 1328626 h 1332253"/>
                <a:gd name="connsiteX7" fmla="*/ 0 w 1369411"/>
                <a:gd name="connsiteY7" fmla="*/ 1099931 h 1332253"/>
                <a:gd name="connsiteX8" fmla="*/ 7938 w 1369411"/>
                <a:gd name="connsiteY8" fmla="*/ 127085 h 1332253"/>
                <a:gd name="connsiteX0" fmla="*/ 7938 w 1369411"/>
                <a:gd name="connsiteY0" fmla="*/ 123282 h 1328450"/>
                <a:gd name="connsiteX1" fmla="*/ 197762 w 1369411"/>
                <a:gd name="connsiteY1" fmla="*/ 0 h 1328450"/>
                <a:gd name="connsiteX2" fmla="*/ 1162855 w 1369411"/>
                <a:gd name="connsiteY2" fmla="*/ 851 h 1328450"/>
                <a:gd name="connsiteX3" fmla="*/ 1369411 w 1369411"/>
                <a:gd name="connsiteY3" fmla="*/ 123282 h 1328450"/>
                <a:gd name="connsiteX4" fmla="*/ 1362906 w 1369411"/>
                <a:gd name="connsiteY4" fmla="*/ 1207223 h 1328450"/>
                <a:gd name="connsiteX5" fmla="*/ 1157158 w 1369411"/>
                <a:gd name="connsiteY5" fmla="*/ 1328450 h 1328450"/>
                <a:gd name="connsiteX6" fmla="*/ 125831 w 1369411"/>
                <a:gd name="connsiteY6" fmla="*/ 1324823 h 1328450"/>
                <a:gd name="connsiteX7" fmla="*/ 0 w 1369411"/>
                <a:gd name="connsiteY7" fmla="*/ 1096128 h 1328450"/>
                <a:gd name="connsiteX8" fmla="*/ 7938 w 1369411"/>
                <a:gd name="connsiteY8" fmla="*/ 123282 h 1328450"/>
                <a:gd name="connsiteX0" fmla="*/ 7938 w 1369411"/>
                <a:gd name="connsiteY0" fmla="*/ 123282 h 1328450"/>
                <a:gd name="connsiteX1" fmla="*/ 197762 w 1369411"/>
                <a:gd name="connsiteY1" fmla="*/ 0 h 1328450"/>
                <a:gd name="connsiteX2" fmla="*/ 1162855 w 1369411"/>
                <a:gd name="connsiteY2" fmla="*/ 851 h 1328450"/>
                <a:gd name="connsiteX3" fmla="*/ 1369411 w 1369411"/>
                <a:gd name="connsiteY3" fmla="*/ 123282 h 1328450"/>
                <a:gd name="connsiteX4" fmla="*/ 1362906 w 1369411"/>
                <a:gd name="connsiteY4" fmla="*/ 1207223 h 1328450"/>
                <a:gd name="connsiteX5" fmla="*/ 1157158 w 1369411"/>
                <a:gd name="connsiteY5" fmla="*/ 1328450 h 1328450"/>
                <a:gd name="connsiteX6" fmla="*/ 125831 w 1369411"/>
                <a:gd name="connsiteY6" fmla="*/ 1324823 h 1328450"/>
                <a:gd name="connsiteX7" fmla="*/ 0 w 1369411"/>
                <a:gd name="connsiteY7" fmla="*/ 1096128 h 1328450"/>
                <a:gd name="connsiteX8" fmla="*/ 7938 w 1369411"/>
                <a:gd name="connsiteY8" fmla="*/ 123282 h 1328450"/>
                <a:gd name="connsiteX0" fmla="*/ 7938 w 1369411"/>
                <a:gd name="connsiteY0" fmla="*/ 123282 h 1328450"/>
                <a:gd name="connsiteX1" fmla="*/ 197762 w 1369411"/>
                <a:gd name="connsiteY1" fmla="*/ 0 h 1328450"/>
                <a:gd name="connsiteX2" fmla="*/ 1162855 w 1369411"/>
                <a:gd name="connsiteY2" fmla="*/ 851 h 1328450"/>
                <a:gd name="connsiteX3" fmla="*/ 1369411 w 1369411"/>
                <a:gd name="connsiteY3" fmla="*/ 129632 h 1328450"/>
                <a:gd name="connsiteX4" fmla="*/ 1362906 w 1369411"/>
                <a:gd name="connsiteY4" fmla="*/ 1207223 h 1328450"/>
                <a:gd name="connsiteX5" fmla="*/ 1157158 w 1369411"/>
                <a:gd name="connsiteY5" fmla="*/ 1328450 h 1328450"/>
                <a:gd name="connsiteX6" fmla="*/ 125831 w 1369411"/>
                <a:gd name="connsiteY6" fmla="*/ 1324823 h 1328450"/>
                <a:gd name="connsiteX7" fmla="*/ 0 w 1369411"/>
                <a:gd name="connsiteY7" fmla="*/ 1096128 h 1328450"/>
                <a:gd name="connsiteX8" fmla="*/ 7938 w 1369411"/>
                <a:gd name="connsiteY8" fmla="*/ 123282 h 1328450"/>
                <a:gd name="connsiteX0" fmla="*/ 7938 w 1372586"/>
                <a:gd name="connsiteY0" fmla="*/ 123282 h 1328450"/>
                <a:gd name="connsiteX1" fmla="*/ 197762 w 1372586"/>
                <a:gd name="connsiteY1" fmla="*/ 0 h 1328450"/>
                <a:gd name="connsiteX2" fmla="*/ 1162855 w 1372586"/>
                <a:gd name="connsiteY2" fmla="*/ 851 h 1328450"/>
                <a:gd name="connsiteX3" fmla="*/ 1372586 w 1372586"/>
                <a:gd name="connsiteY3" fmla="*/ 131220 h 1328450"/>
                <a:gd name="connsiteX4" fmla="*/ 1362906 w 1372586"/>
                <a:gd name="connsiteY4" fmla="*/ 1207223 h 1328450"/>
                <a:gd name="connsiteX5" fmla="*/ 1157158 w 1372586"/>
                <a:gd name="connsiteY5" fmla="*/ 1328450 h 1328450"/>
                <a:gd name="connsiteX6" fmla="*/ 125831 w 1372586"/>
                <a:gd name="connsiteY6" fmla="*/ 1324823 h 1328450"/>
                <a:gd name="connsiteX7" fmla="*/ 0 w 1372586"/>
                <a:gd name="connsiteY7" fmla="*/ 1096128 h 1328450"/>
                <a:gd name="connsiteX8" fmla="*/ 7938 w 1372586"/>
                <a:gd name="connsiteY8" fmla="*/ 123282 h 1328450"/>
                <a:gd name="connsiteX0" fmla="*/ 1588 w 1372586"/>
                <a:gd name="connsiteY0" fmla="*/ 131219 h 1328450"/>
                <a:gd name="connsiteX1" fmla="*/ 197762 w 1372586"/>
                <a:gd name="connsiteY1" fmla="*/ 0 h 1328450"/>
                <a:gd name="connsiteX2" fmla="*/ 1162855 w 1372586"/>
                <a:gd name="connsiteY2" fmla="*/ 851 h 1328450"/>
                <a:gd name="connsiteX3" fmla="*/ 1372586 w 1372586"/>
                <a:gd name="connsiteY3" fmla="*/ 131220 h 1328450"/>
                <a:gd name="connsiteX4" fmla="*/ 1362906 w 1372586"/>
                <a:gd name="connsiteY4" fmla="*/ 1207223 h 1328450"/>
                <a:gd name="connsiteX5" fmla="*/ 1157158 w 1372586"/>
                <a:gd name="connsiteY5" fmla="*/ 1328450 h 1328450"/>
                <a:gd name="connsiteX6" fmla="*/ 125831 w 1372586"/>
                <a:gd name="connsiteY6" fmla="*/ 1324823 h 1328450"/>
                <a:gd name="connsiteX7" fmla="*/ 0 w 1372586"/>
                <a:gd name="connsiteY7" fmla="*/ 1096128 h 1328450"/>
                <a:gd name="connsiteX8" fmla="*/ 1588 w 1372586"/>
                <a:gd name="connsiteY8" fmla="*/ 131219 h 1328450"/>
                <a:gd name="connsiteX0" fmla="*/ 1588 w 1372586"/>
                <a:gd name="connsiteY0" fmla="*/ 132806 h 1330037"/>
                <a:gd name="connsiteX1" fmla="*/ 188237 w 1372586"/>
                <a:gd name="connsiteY1" fmla="*/ 0 h 1330037"/>
                <a:gd name="connsiteX2" fmla="*/ 1162855 w 1372586"/>
                <a:gd name="connsiteY2" fmla="*/ 2438 h 1330037"/>
                <a:gd name="connsiteX3" fmla="*/ 1372586 w 1372586"/>
                <a:gd name="connsiteY3" fmla="*/ 132807 h 1330037"/>
                <a:gd name="connsiteX4" fmla="*/ 1362906 w 1372586"/>
                <a:gd name="connsiteY4" fmla="*/ 1208810 h 1330037"/>
                <a:gd name="connsiteX5" fmla="*/ 1157158 w 1372586"/>
                <a:gd name="connsiteY5" fmla="*/ 1330037 h 1330037"/>
                <a:gd name="connsiteX6" fmla="*/ 125831 w 1372586"/>
                <a:gd name="connsiteY6" fmla="*/ 1326410 h 1330037"/>
                <a:gd name="connsiteX7" fmla="*/ 0 w 1372586"/>
                <a:gd name="connsiteY7" fmla="*/ 1097715 h 1330037"/>
                <a:gd name="connsiteX8" fmla="*/ 1588 w 1372586"/>
                <a:gd name="connsiteY8" fmla="*/ 132806 h 1330037"/>
                <a:gd name="connsiteX0" fmla="*/ 1588 w 1372586"/>
                <a:gd name="connsiteY0" fmla="*/ 132806 h 1330037"/>
                <a:gd name="connsiteX1" fmla="*/ 188237 w 1372586"/>
                <a:gd name="connsiteY1" fmla="*/ 0 h 1330037"/>
                <a:gd name="connsiteX2" fmla="*/ 1162855 w 1372586"/>
                <a:gd name="connsiteY2" fmla="*/ 2438 h 1330037"/>
                <a:gd name="connsiteX3" fmla="*/ 1372586 w 1372586"/>
                <a:gd name="connsiteY3" fmla="*/ 132807 h 1330037"/>
                <a:gd name="connsiteX4" fmla="*/ 1362906 w 1372586"/>
                <a:gd name="connsiteY4" fmla="*/ 1208810 h 1330037"/>
                <a:gd name="connsiteX5" fmla="*/ 1157158 w 1372586"/>
                <a:gd name="connsiteY5" fmla="*/ 1330037 h 1330037"/>
                <a:gd name="connsiteX6" fmla="*/ 125831 w 1372586"/>
                <a:gd name="connsiteY6" fmla="*/ 1326410 h 1330037"/>
                <a:gd name="connsiteX7" fmla="*/ 0 w 1372586"/>
                <a:gd name="connsiteY7" fmla="*/ 1097715 h 1330037"/>
                <a:gd name="connsiteX8" fmla="*/ 1588 w 1372586"/>
                <a:gd name="connsiteY8" fmla="*/ 132806 h 1330037"/>
                <a:gd name="connsiteX0" fmla="*/ 3176 w 1372586"/>
                <a:gd name="connsiteY0" fmla="*/ 145506 h 1330037"/>
                <a:gd name="connsiteX1" fmla="*/ 188237 w 1372586"/>
                <a:gd name="connsiteY1" fmla="*/ 0 h 1330037"/>
                <a:gd name="connsiteX2" fmla="*/ 1162855 w 1372586"/>
                <a:gd name="connsiteY2" fmla="*/ 2438 h 1330037"/>
                <a:gd name="connsiteX3" fmla="*/ 1372586 w 1372586"/>
                <a:gd name="connsiteY3" fmla="*/ 132807 h 1330037"/>
                <a:gd name="connsiteX4" fmla="*/ 1362906 w 1372586"/>
                <a:gd name="connsiteY4" fmla="*/ 1208810 h 1330037"/>
                <a:gd name="connsiteX5" fmla="*/ 1157158 w 1372586"/>
                <a:gd name="connsiteY5" fmla="*/ 1330037 h 1330037"/>
                <a:gd name="connsiteX6" fmla="*/ 125831 w 1372586"/>
                <a:gd name="connsiteY6" fmla="*/ 1326410 h 1330037"/>
                <a:gd name="connsiteX7" fmla="*/ 0 w 1372586"/>
                <a:gd name="connsiteY7" fmla="*/ 1097715 h 1330037"/>
                <a:gd name="connsiteX8" fmla="*/ 3176 w 1372586"/>
                <a:gd name="connsiteY8" fmla="*/ 145506 h 1330037"/>
                <a:gd name="connsiteX0" fmla="*/ 3176 w 1367823"/>
                <a:gd name="connsiteY0" fmla="*/ 145506 h 1330037"/>
                <a:gd name="connsiteX1" fmla="*/ 188237 w 1367823"/>
                <a:gd name="connsiteY1" fmla="*/ 0 h 1330037"/>
                <a:gd name="connsiteX2" fmla="*/ 1162855 w 1367823"/>
                <a:gd name="connsiteY2" fmla="*/ 2438 h 1330037"/>
                <a:gd name="connsiteX3" fmla="*/ 1367823 w 1367823"/>
                <a:gd name="connsiteY3" fmla="*/ 137570 h 1330037"/>
                <a:gd name="connsiteX4" fmla="*/ 1362906 w 1367823"/>
                <a:gd name="connsiteY4" fmla="*/ 1208810 h 1330037"/>
                <a:gd name="connsiteX5" fmla="*/ 1157158 w 1367823"/>
                <a:gd name="connsiteY5" fmla="*/ 1330037 h 1330037"/>
                <a:gd name="connsiteX6" fmla="*/ 125831 w 1367823"/>
                <a:gd name="connsiteY6" fmla="*/ 1326410 h 1330037"/>
                <a:gd name="connsiteX7" fmla="*/ 0 w 1367823"/>
                <a:gd name="connsiteY7" fmla="*/ 1097715 h 1330037"/>
                <a:gd name="connsiteX8" fmla="*/ 3176 w 1367823"/>
                <a:gd name="connsiteY8" fmla="*/ 145506 h 133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7823" h="1330037">
                  <a:moveTo>
                    <a:pt x="3176" y="145506"/>
                  </a:moveTo>
                  <a:cubicBezTo>
                    <a:pt x="3176" y="24008"/>
                    <a:pt x="92138" y="4763"/>
                    <a:pt x="188237" y="0"/>
                  </a:cubicBezTo>
                  <a:lnTo>
                    <a:pt x="1162855" y="2438"/>
                  </a:lnTo>
                  <a:cubicBezTo>
                    <a:pt x="1284353" y="2438"/>
                    <a:pt x="1367823" y="16072"/>
                    <a:pt x="1367823" y="137570"/>
                  </a:cubicBezTo>
                  <a:cubicBezTo>
                    <a:pt x="1364705" y="500783"/>
                    <a:pt x="1366024" y="845597"/>
                    <a:pt x="1362906" y="1208810"/>
                  </a:cubicBezTo>
                  <a:cubicBezTo>
                    <a:pt x="1362906" y="1330308"/>
                    <a:pt x="1278656" y="1330037"/>
                    <a:pt x="1157158" y="1330037"/>
                  </a:cubicBezTo>
                  <a:lnTo>
                    <a:pt x="125831" y="1326410"/>
                  </a:lnTo>
                  <a:cubicBezTo>
                    <a:pt x="4333" y="1326410"/>
                    <a:pt x="0" y="1219213"/>
                    <a:pt x="0" y="1097715"/>
                  </a:cubicBezTo>
                  <a:cubicBezTo>
                    <a:pt x="529" y="776079"/>
                    <a:pt x="2647" y="467142"/>
                    <a:pt x="3176" y="145506"/>
                  </a:cubicBezTo>
                  <a:close/>
                </a:path>
              </a:pathLst>
            </a:custGeom>
            <a:solidFill>
              <a:srgbClr val="F79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7262B97D-DE27-A25F-E021-0464001E83D9}"/>
                </a:ext>
              </a:extLst>
            </p:cNvPr>
            <p:cNvSpPr/>
            <p:nvPr/>
          </p:nvSpPr>
          <p:spPr>
            <a:xfrm>
              <a:off x="610545" y="2215338"/>
              <a:ext cx="1369411" cy="1434627"/>
            </a:xfrm>
            <a:custGeom>
              <a:avLst/>
              <a:gdLst>
                <a:gd name="connsiteX0" fmla="*/ 0 w 1382847"/>
                <a:gd name="connsiteY0" fmla="*/ 219992 h 1319923"/>
                <a:gd name="connsiteX1" fmla="*/ 219992 w 1382847"/>
                <a:gd name="connsiteY1" fmla="*/ 0 h 1319923"/>
                <a:gd name="connsiteX2" fmla="*/ 1162855 w 1382847"/>
                <a:gd name="connsiteY2" fmla="*/ 0 h 1319923"/>
                <a:gd name="connsiteX3" fmla="*/ 1382847 w 1382847"/>
                <a:gd name="connsiteY3" fmla="*/ 219992 h 1319923"/>
                <a:gd name="connsiteX4" fmla="*/ 1382847 w 1382847"/>
                <a:gd name="connsiteY4" fmla="*/ 1099931 h 1319923"/>
                <a:gd name="connsiteX5" fmla="*/ 1162855 w 1382847"/>
                <a:gd name="connsiteY5" fmla="*/ 1319923 h 1319923"/>
                <a:gd name="connsiteX6" fmla="*/ 219992 w 1382847"/>
                <a:gd name="connsiteY6" fmla="*/ 1319923 h 1319923"/>
                <a:gd name="connsiteX7" fmla="*/ 0 w 1382847"/>
                <a:gd name="connsiteY7" fmla="*/ 1099931 h 1319923"/>
                <a:gd name="connsiteX8" fmla="*/ 0 w 1382847"/>
                <a:gd name="connsiteY8" fmla="*/ 219992 h 1319923"/>
                <a:gd name="connsiteX0" fmla="*/ 0 w 1382847"/>
                <a:gd name="connsiteY0" fmla="*/ 127085 h 1319923"/>
                <a:gd name="connsiteX1" fmla="*/ 219992 w 1382847"/>
                <a:gd name="connsiteY1" fmla="*/ 0 h 1319923"/>
                <a:gd name="connsiteX2" fmla="*/ 1162855 w 1382847"/>
                <a:gd name="connsiteY2" fmla="*/ 0 h 1319923"/>
                <a:gd name="connsiteX3" fmla="*/ 1382847 w 1382847"/>
                <a:gd name="connsiteY3" fmla="*/ 219992 h 1319923"/>
                <a:gd name="connsiteX4" fmla="*/ 1382847 w 1382847"/>
                <a:gd name="connsiteY4" fmla="*/ 1099931 h 1319923"/>
                <a:gd name="connsiteX5" fmla="*/ 1162855 w 1382847"/>
                <a:gd name="connsiteY5" fmla="*/ 1319923 h 1319923"/>
                <a:gd name="connsiteX6" fmla="*/ 219992 w 1382847"/>
                <a:gd name="connsiteY6" fmla="*/ 1319923 h 1319923"/>
                <a:gd name="connsiteX7" fmla="*/ 0 w 1382847"/>
                <a:gd name="connsiteY7" fmla="*/ 1099931 h 1319923"/>
                <a:gd name="connsiteX8" fmla="*/ 0 w 1382847"/>
                <a:gd name="connsiteY8" fmla="*/ 127085 h 1319923"/>
                <a:gd name="connsiteX0" fmla="*/ 0 w 1382847"/>
                <a:gd name="connsiteY0" fmla="*/ 127085 h 1319923"/>
                <a:gd name="connsiteX1" fmla="*/ 219992 w 1382847"/>
                <a:gd name="connsiteY1" fmla="*/ 0 h 1319923"/>
                <a:gd name="connsiteX2" fmla="*/ 1162855 w 1382847"/>
                <a:gd name="connsiteY2" fmla="*/ 0 h 1319923"/>
                <a:gd name="connsiteX3" fmla="*/ 1377957 w 1382847"/>
                <a:gd name="connsiteY3" fmla="*/ 127085 h 1319923"/>
                <a:gd name="connsiteX4" fmla="*/ 1382847 w 1382847"/>
                <a:gd name="connsiteY4" fmla="*/ 1099931 h 1319923"/>
                <a:gd name="connsiteX5" fmla="*/ 1162855 w 1382847"/>
                <a:gd name="connsiteY5" fmla="*/ 1319923 h 1319923"/>
                <a:gd name="connsiteX6" fmla="*/ 219992 w 1382847"/>
                <a:gd name="connsiteY6" fmla="*/ 1319923 h 1319923"/>
                <a:gd name="connsiteX7" fmla="*/ 0 w 1382847"/>
                <a:gd name="connsiteY7" fmla="*/ 1099931 h 1319923"/>
                <a:gd name="connsiteX8" fmla="*/ 0 w 1382847"/>
                <a:gd name="connsiteY8" fmla="*/ 127085 h 1319923"/>
                <a:gd name="connsiteX0" fmla="*/ 0 w 1377957"/>
                <a:gd name="connsiteY0" fmla="*/ 127085 h 1320903"/>
                <a:gd name="connsiteX1" fmla="*/ 219992 w 1377957"/>
                <a:gd name="connsiteY1" fmla="*/ 0 h 1320903"/>
                <a:gd name="connsiteX2" fmla="*/ 1162855 w 1377957"/>
                <a:gd name="connsiteY2" fmla="*/ 0 h 1320903"/>
                <a:gd name="connsiteX3" fmla="*/ 1377957 w 1377957"/>
                <a:gd name="connsiteY3" fmla="*/ 127085 h 1320903"/>
                <a:gd name="connsiteX4" fmla="*/ 1368604 w 1377957"/>
                <a:gd name="connsiteY4" fmla="*/ 1216724 h 1320903"/>
                <a:gd name="connsiteX5" fmla="*/ 1162855 w 1377957"/>
                <a:gd name="connsiteY5" fmla="*/ 1319923 h 1320903"/>
                <a:gd name="connsiteX6" fmla="*/ 219992 w 1377957"/>
                <a:gd name="connsiteY6" fmla="*/ 1319923 h 1320903"/>
                <a:gd name="connsiteX7" fmla="*/ 0 w 1377957"/>
                <a:gd name="connsiteY7" fmla="*/ 1099931 h 1320903"/>
                <a:gd name="connsiteX8" fmla="*/ 0 w 1377957"/>
                <a:gd name="connsiteY8" fmla="*/ 127085 h 1320903"/>
                <a:gd name="connsiteX0" fmla="*/ 0 w 1377957"/>
                <a:gd name="connsiteY0" fmla="*/ 127085 h 1337015"/>
                <a:gd name="connsiteX1" fmla="*/ 219992 w 1377957"/>
                <a:gd name="connsiteY1" fmla="*/ 0 h 1337015"/>
                <a:gd name="connsiteX2" fmla="*/ 1162855 w 1377957"/>
                <a:gd name="connsiteY2" fmla="*/ 0 h 1337015"/>
                <a:gd name="connsiteX3" fmla="*/ 1377957 w 1377957"/>
                <a:gd name="connsiteY3" fmla="*/ 127085 h 1337015"/>
                <a:gd name="connsiteX4" fmla="*/ 1368604 w 1377957"/>
                <a:gd name="connsiteY4" fmla="*/ 1216724 h 1337015"/>
                <a:gd name="connsiteX5" fmla="*/ 1157158 w 1377957"/>
                <a:gd name="connsiteY5" fmla="*/ 1337015 h 1337015"/>
                <a:gd name="connsiteX6" fmla="*/ 219992 w 1377957"/>
                <a:gd name="connsiteY6" fmla="*/ 1319923 h 1337015"/>
                <a:gd name="connsiteX7" fmla="*/ 0 w 1377957"/>
                <a:gd name="connsiteY7" fmla="*/ 1099931 h 1337015"/>
                <a:gd name="connsiteX8" fmla="*/ 0 w 1377957"/>
                <a:gd name="connsiteY8" fmla="*/ 127085 h 1337015"/>
                <a:gd name="connsiteX0" fmla="*/ 15 w 1377972"/>
                <a:gd name="connsiteY0" fmla="*/ 127085 h 1337015"/>
                <a:gd name="connsiteX1" fmla="*/ 220007 w 1377972"/>
                <a:gd name="connsiteY1" fmla="*/ 0 h 1337015"/>
                <a:gd name="connsiteX2" fmla="*/ 1162870 w 1377972"/>
                <a:gd name="connsiteY2" fmla="*/ 0 h 1337015"/>
                <a:gd name="connsiteX3" fmla="*/ 1377972 w 1377972"/>
                <a:gd name="connsiteY3" fmla="*/ 127085 h 1337015"/>
                <a:gd name="connsiteX4" fmla="*/ 1368619 w 1377972"/>
                <a:gd name="connsiteY4" fmla="*/ 1216724 h 1337015"/>
                <a:gd name="connsiteX5" fmla="*/ 1157173 w 1377972"/>
                <a:gd name="connsiteY5" fmla="*/ 1337015 h 1337015"/>
                <a:gd name="connsiteX6" fmla="*/ 117457 w 1377972"/>
                <a:gd name="connsiteY6" fmla="*/ 1337015 h 1337015"/>
                <a:gd name="connsiteX7" fmla="*/ 15 w 1377972"/>
                <a:gd name="connsiteY7" fmla="*/ 1099931 h 1337015"/>
                <a:gd name="connsiteX8" fmla="*/ 15 w 1377972"/>
                <a:gd name="connsiteY8" fmla="*/ 127085 h 1337015"/>
                <a:gd name="connsiteX0" fmla="*/ 15 w 1369623"/>
                <a:gd name="connsiteY0" fmla="*/ 127085 h 1337015"/>
                <a:gd name="connsiteX1" fmla="*/ 220007 w 1369623"/>
                <a:gd name="connsiteY1" fmla="*/ 0 h 1337015"/>
                <a:gd name="connsiteX2" fmla="*/ 1162870 w 1369623"/>
                <a:gd name="connsiteY2" fmla="*/ 0 h 1337015"/>
                <a:gd name="connsiteX3" fmla="*/ 1369426 w 1369623"/>
                <a:gd name="connsiteY3" fmla="*/ 127085 h 1337015"/>
                <a:gd name="connsiteX4" fmla="*/ 1368619 w 1369623"/>
                <a:gd name="connsiteY4" fmla="*/ 1216724 h 1337015"/>
                <a:gd name="connsiteX5" fmla="*/ 1157173 w 1369623"/>
                <a:gd name="connsiteY5" fmla="*/ 1337015 h 1337015"/>
                <a:gd name="connsiteX6" fmla="*/ 117457 w 1369623"/>
                <a:gd name="connsiteY6" fmla="*/ 1337015 h 1337015"/>
                <a:gd name="connsiteX7" fmla="*/ 15 w 1369623"/>
                <a:gd name="connsiteY7" fmla="*/ 1099931 h 1337015"/>
                <a:gd name="connsiteX8" fmla="*/ 15 w 1369623"/>
                <a:gd name="connsiteY8" fmla="*/ 127085 h 1337015"/>
                <a:gd name="connsiteX0" fmla="*/ 15 w 1369426"/>
                <a:gd name="connsiteY0" fmla="*/ 127085 h 1337015"/>
                <a:gd name="connsiteX1" fmla="*/ 220007 w 1369426"/>
                <a:gd name="connsiteY1" fmla="*/ 0 h 1337015"/>
                <a:gd name="connsiteX2" fmla="*/ 1162870 w 1369426"/>
                <a:gd name="connsiteY2" fmla="*/ 0 h 1337015"/>
                <a:gd name="connsiteX3" fmla="*/ 1369426 w 1369426"/>
                <a:gd name="connsiteY3" fmla="*/ 127085 h 1337015"/>
                <a:gd name="connsiteX4" fmla="*/ 1362921 w 1369426"/>
                <a:gd name="connsiteY4" fmla="*/ 1211026 h 1337015"/>
                <a:gd name="connsiteX5" fmla="*/ 1157173 w 1369426"/>
                <a:gd name="connsiteY5" fmla="*/ 1337015 h 1337015"/>
                <a:gd name="connsiteX6" fmla="*/ 117457 w 1369426"/>
                <a:gd name="connsiteY6" fmla="*/ 1337015 h 1337015"/>
                <a:gd name="connsiteX7" fmla="*/ 15 w 1369426"/>
                <a:gd name="connsiteY7" fmla="*/ 1099931 h 1337015"/>
                <a:gd name="connsiteX8" fmla="*/ 15 w 1369426"/>
                <a:gd name="connsiteY8" fmla="*/ 127085 h 1337015"/>
                <a:gd name="connsiteX0" fmla="*/ 15 w 1369426"/>
                <a:gd name="connsiteY0" fmla="*/ 127085 h 1337015"/>
                <a:gd name="connsiteX1" fmla="*/ 220007 w 1369426"/>
                <a:gd name="connsiteY1" fmla="*/ 0 h 1337015"/>
                <a:gd name="connsiteX2" fmla="*/ 1162870 w 1369426"/>
                <a:gd name="connsiteY2" fmla="*/ 0 h 1337015"/>
                <a:gd name="connsiteX3" fmla="*/ 1369426 w 1369426"/>
                <a:gd name="connsiteY3" fmla="*/ 127085 h 1337015"/>
                <a:gd name="connsiteX4" fmla="*/ 1362921 w 1369426"/>
                <a:gd name="connsiteY4" fmla="*/ 1211026 h 1337015"/>
                <a:gd name="connsiteX5" fmla="*/ 1157173 w 1369426"/>
                <a:gd name="connsiteY5" fmla="*/ 1337015 h 1337015"/>
                <a:gd name="connsiteX6" fmla="*/ 117457 w 1369426"/>
                <a:gd name="connsiteY6" fmla="*/ 1337015 h 1337015"/>
                <a:gd name="connsiteX7" fmla="*/ 15 w 1369426"/>
                <a:gd name="connsiteY7" fmla="*/ 1099931 h 1337015"/>
                <a:gd name="connsiteX8" fmla="*/ 15 w 1369426"/>
                <a:gd name="connsiteY8" fmla="*/ 127085 h 1337015"/>
                <a:gd name="connsiteX0" fmla="*/ 15 w 1369426"/>
                <a:gd name="connsiteY0" fmla="*/ 127085 h 1337015"/>
                <a:gd name="connsiteX1" fmla="*/ 220007 w 1369426"/>
                <a:gd name="connsiteY1" fmla="*/ 0 h 1337015"/>
                <a:gd name="connsiteX2" fmla="*/ 1162870 w 1369426"/>
                <a:gd name="connsiteY2" fmla="*/ 0 h 1337015"/>
                <a:gd name="connsiteX3" fmla="*/ 1369426 w 1369426"/>
                <a:gd name="connsiteY3" fmla="*/ 127085 h 1337015"/>
                <a:gd name="connsiteX4" fmla="*/ 1362921 w 1369426"/>
                <a:gd name="connsiteY4" fmla="*/ 1211026 h 1337015"/>
                <a:gd name="connsiteX5" fmla="*/ 1157173 w 1369426"/>
                <a:gd name="connsiteY5" fmla="*/ 1337015 h 1337015"/>
                <a:gd name="connsiteX6" fmla="*/ 117457 w 1369426"/>
                <a:gd name="connsiteY6" fmla="*/ 1337015 h 1337015"/>
                <a:gd name="connsiteX7" fmla="*/ 15 w 1369426"/>
                <a:gd name="connsiteY7" fmla="*/ 1099931 h 1337015"/>
                <a:gd name="connsiteX8" fmla="*/ 15 w 1369426"/>
                <a:gd name="connsiteY8" fmla="*/ 127085 h 1337015"/>
                <a:gd name="connsiteX0" fmla="*/ 7953 w 1369426"/>
                <a:gd name="connsiteY0" fmla="*/ 127085 h 1337015"/>
                <a:gd name="connsiteX1" fmla="*/ 220007 w 1369426"/>
                <a:gd name="connsiteY1" fmla="*/ 0 h 1337015"/>
                <a:gd name="connsiteX2" fmla="*/ 1162870 w 1369426"/>
                <a:gd name="connsiteY2" fmla="*/ 0 h 1337015"/>
                <a:gd name="connsiteX3" fmla="*/ 1369426 w 1369426"/>
                <a:gd name="connsiteY3" fmla="*/ 127085 h 1337015"/>
                <a:gd name="connsiteX4" fmla="*/ 1362921 w 1369426"/>
                <a:gd name="connsiteY4" fmla="*/ 1211026 h 1337015"/>
                <a:gd name="connsiteX5" fmla="*/ 1157173 w 1369426"/>
                <a:gd name="connsiteY5" fmla="*/ 1337015 h 1337015"/>
                <a:gd name="connsiteX6" fmla="*/ 117457 w 1369426"/>
                <a:gd name="connsiteY6" fmla="*/ 1337015 h 1337015"/>
                <a:gd name="connsiteX7" fmla="*/ 15 w 1369426"/>
                <a:gd name="connsiteY7" fmla="*/ 1099931 h 1337015"/>
                <a:gd name="connsiteX8" fmla="*/ 7953 w 1369426"/>
                <a:gd name="connsiteY8" fmla="*/ 127085 h 1337015"/>
                <a:gd name="connsiteX0" fmla="*/ 7953 w 1369426"/>
                <a:gd name="connsiteY0" fmla="*/ 127085 h 1337015"/>
                <a:gd name="connsiteX1" fmla="*/ 220007 w 1369426"/>
                <a:gd name="connsiteY1" fmla="*/ 0 h 1337015"/>
                <a:gd name="connsiteX2" fmla="*/ 1162870 w 1369426"/>
                <a:gd name="connsiteY2" fmla="*/ 0 h 1337015"/>
                <a:gd name="connsiteX3" fmla="*/ 1369426 w 1369426"/>
                <a:gd name="connsiteY3" fmla="*/ 127085 h 1337015"/>
                <a:gd name="connsiteX4" fmla="*/ 1362921 w 1369426"/>
                <a:gd name="connsiteY4" fmla="*/ 1211026 h 1337015"/>
                <a:gd name="connsiteX5" fmla="*/ 1157173 w 1369426"/>
                <a:gd name="connsiteY5" fmla="*/ 1332253 h 1337015"/>
                <a:gd name="connsiteX6" fmla="*/ 117457 w 1369426"/>
                <a:gd name="connsiteY6" fmla="*/ 1337015 h 1337015"/>
                <a:gd name="connsiteX7" fmla="*/ 15 w 1369426"/>
                <a:gd name="connsiteY7" fmla="*/ 1099931 h 1337015"/>
                <a:gd name="connsiteX8" fmla="*/ 7953 w 1369426"/>
                <a:gd name="connsiteY8" fmla="*/ 127085 h 1337015"/>
                <a:gd name="connsiteX0" fmla="*/ 7938 w 1369411"/>
                <a:gd name="connsiteY0" fmla="*/ 127085 h 1332253"/>
                <a:gd name="connsiteX1" fmla="*/ 219992 w 1369411"/>
                <a:gd name="connsiteY1" fmla="*/ 0 h 1332253"/>
                <a:gd name="connsiteX2" fmla="*/ 1162855 w 1369411"/>
                <a:gd name="connsiteY2" fmla="*/ 0 h 1332253"/>
                <a:gd name="connsiteX3" fmla="*/ 1369411 w 1369411"/>
                <a:gd name="connsiteY3" fmla="*/ 127085 h 1332253"/>
                <a:gd name="connsiteX4" fmla="*/ 1362906 w 1369411"/>
                <a:gd name="connsiteY4" fmla="*/ 1211026 h 1332253"/>
                <a:gd name="connsiteX5" fmla="*/ 1157158 w 1369411"/>
                <a:gd name="connsiteY5" fmla="*/ 1332253 h 1332253"/>
                <a:gd name="connsiteX6" fmla="*/ 125831 w 1369411"/>
                <a:gd name="connsiteY6" fmla="*/ 1328626 h 1332253"/>
                <a:gd name="connsiteX7" fmla="*/ 0 w 1369411"/>
                <a:gd name="connsiteY7" fmla="*/ 1099931 h 1332253"/>
                <a:gd name="connsiteX8" fmla="*/ 7938 w 1369411"/>
                <a:gd name="connsiteY8" fmla="*/ 127085 h 1332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9411" h="1332253">
                  <a:moveTo>
                    <a:pt x="7938" y="127085"/>
                  </a:moveTo>
                  <a:cubicBezTo>
                    <a:pt x="7938" y="5587"/>
                    <a:pt x="98494" y="0"/>
                    <a:pt x="219992" y="0"/>
                  </a:cubicBezTo>
                  <a:lnTo>
                    <a:pt x="1162855" y="0"/>
                  </a:lnTo>
                  <a:cubicBezTo>
                    <a:pt x="1284353" y="0"/>
                    <a:pt x="1369411" y="5587"/>
                    <a:pt x="1369411" y="127085"/>
                  </a:cubicBezTo>
                  <a:cubicBezTo>
                    <a:pt x="1366293" y="490298"/>
                    <a:pt x="1366024" y="847813"/>
                    <a:pt x="1362906" y="1211026"/>
                  </a:cubicBezTo>
                  <a:cubicBezTo>
                    <a:pt x="1362906" y="1332524"/>
                    <a:pt x="1278656" y="1332253"/>
                    <a:pt x="1157158" y="1332253"/>
                  </a:cubicBezTo>
                  <a:lnTo>
                    <a:pt x="125831" y="1328626"/>
                  </a:lnTo>
                  <a:cubicBezTo>
                    <a:pt x="4333" y="1328626"/>
                    <a:pt x="0" y="1221429"/>
                    <a:pt x="0" y="1099931"/>
                  </a:cubicBezTo>
                  <a:lnTo>
                    <a:pt x="7938" y="127085"/>
                  </a:lnTo>
                  <a:close/>
                </a:path>
              </a:pathLst>
            </a:custGeom>
            <a:solidFill>
              <a:srgbClr val="F79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Shape 10">
              <a:extLst>
                <a:ext uri="{FF2B5EF4-FFF2-40B4-BE49-F238E27FC236}">
                  <a16:creationId xmlns:a16="http://schemas.microsoft.com/office/drawing/2014/main" id="{547E95C7-CD69-6483-AFDC-284789719A47}"/>
                </a:ext>
              </a:extLst>
            </p:cNvPr>
            <p:cNvSpPr/>
            <p:nvPr/>
          </p:nvSpPr>
          <p:spPr>
            <a:xfrm>
              <a:off x="405498" y="2035357"/>
              <a:ext cx="6938624" cy="1802955"/>
            </a:xfrm>
            <a:custGeom>
              <a:avLst/>
              <a:gdLst>
                <a:gd name="connsiteX0" fmla="*/ 0 w 6897654"/>
                <a:gd name="connsiteY0" fmla="*/ 180296 h 1802955"/>
                <a:gd name="connsiteX1" fmla="*/ 180296 w 6897654"/>
                <a:gd name="connsiteY1" fmla="*/ 0 h 1802955"/>
                <a:gd name="connsiteX2" fmla="*/ 6717359 w 6897654"/>
                <a:gd name="connsiteY2" fmla="*/ 0 h 1802955"/>
                <a:gd name="connsiteX3" fmla="*/ 6897655 w 6897654"/>
                <a:gd name="connsiteY3" fmla="*/ 180296 h 1802955"/>
                <a:gd name="connsiteX4" fmla="*/ 6897654 w 6897654"/>
                <a:gd name="connsiteY4" fmla="*/ 1622660 h 1802955"/>
                <a:gd name="connsiteX5" fmla="*/ 6717358 w 6897654"/>
                <a:gd name="connsiteY5" fmla="*/ 1802956 h 1802955"/>
                <a:gd name="connsiteX6" fmla="*/ 180296 w 6897654"/>
                <a:gd name="connsiteY6" fmla="*/ 1802955 h 1802955"/>
                <a:gd name="connsiteX7" fmla="*/ 0 w 6897654"/>
                <a:gd name="connsiteY7" fmla="*/ 1622659 h 1802955"/>
                <a:gd name="connsiteX8" fmla="*/ 0 w 6897654"/>
                <a:gd name="connsiteY8" fmla="*/ 180296 h 18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7654" h="1802955">
                  <a:moveTo>
                    <a:pt x="0" y="180296"/>
                  </a:moveTo>
                  <a:cubicBezTo>
                    <a:pt x="0" y="80721"/>
                    <a:pt x="80721" y="0"/>
                    <a:pt x="180296" y="0"/>
                  </a:cubicBezTo>
                  <a:lnTo>
                    <a:pt x="6717359" y="0"/>
                  </a:lnTo>
                  <a:cubicBezTo>
                    <a:pt x="6816934" y="0"/>
                    <a:pt x="6897655" y="80721"/>
                    <a:pt x="6897655" y="180296"/>
                  </a:cubicBezTo>
                  <a:cubicBezTo>
                    <a:pt x="6897655" y="661084"/>
                    <a:pt x="6897654" y="1141872"/>
                    <a:pt x="6897654" y="1622660"/>
                  </a:cubicBezTo>
                  <a:cubicBezTo>
                    <a:pt x="6897654" y="1722235"/>
                    <a:pt x="6816933" y="1802956"/>
                    <a:pt x="6717358" y="1802956"/>
                  </a:cubicBezTo>
                  <a:lnTo>
                    <a:pt x="180296" y="1802955"/>
                  </a:lnTo>
                  <a:cubicBezTo>
                    <a:pt x="80721" y="1802955"/>
                    <a:pt x="0" y="1722234"/>
                    <a:pt x="0" y="1622659"/>
                  </a:cubicBezTo>
                  <a:lnTo>
                    <a:pt x="0" y="180296"/>
                  </a:lnTo>
                  <a:close/>
                </a:path>
              </a:pathLst>
            </a:custGeom>
            <a:noFill/>
            <a:ln w="57150">
              <a:solidFill>
                <a:srgbClr val="00AEEF"/>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613166" tIns="53340" rIns="53341" bIns="53340" numCol="1" spcCol="1270" anchor="t" anchorCtr="0">
              <a:noAutofit/>
            </a:bodyPr>
            <a:lstStyle/>
            <a:p>
              <a:pPr marL="0" lvl="0" indent="0" algn="l" defTabSz="711200">
                <a:lnSpc>
                  <a:spcPct val="90000"/>
                </a:lnSpc>
                <a:spcBef>
                  <a:spcPct val="0"/>
                </a:spcBef>
                <a:spcAft>
                  <a:spcPct val="35000"/>
                </a:spcAft>
                <a:buNone/>
              </a:pPr>
              <a:r>
                <a:rPr lang="en-US" sz="1600" b="1" u="sng" kern="1200" dirty="0">
                  <a:solidFill>
                    <a:srgbClr val="EA2230"/>
                  </a:solidFill>
                  <a:latin typeface="Rockwell" panose="02060603020205020403" pitchFamily="18" charset="0"/>
                </a:rPr>
                <a:t>Taste Testing Table</a:t>
              </a:r>
              <a:endParaRPr lang="en-US" sz="1600" u="sng" kern="1200" dirty="0">
                <a:solidFill>
                  <a:srgbClr val="EA2230"/>
                </a:solidFill>
                <a:latin typeface="Rockwell" panose="02060603020205020403" pitchFamily="18" charset="0"/>
              </a:endParaRPr>
            </a:p>
            <a:p>
              <a:pPr marL="114300" lvl="1" indent="-114300" algn="l" defTabSz="622300">
                <a:lnSpc>
                  <a:spcPct val="90000"/>
                </a:lnSpc>
                <a:spcBef>
                  <a:spcPct val="0"/>
                </a:spcBef>
                <a:spcAft>
                  <a:spcPct val="15000"/>
                </a:spcAft>
                <a:buChar char="•"/>
              </a:pPr>
              <a:r>
                <a:rPr lang="en-US" sz="1400" kern="1200" dirty="0">
                  <a:solidFill>
                    <a:schemeClr val="accent6">
                      <a:lumMod val="10000"/>
                    </a:schemeClr>
                  </a:solidFill>
                  <a:latin typeface="Rockwell" panose="02060603020205020403" pitchFamily="18" charset="0"/>
                </a:rPr>
                <a:t>Set up a table in your lunchroom for students to visit during or after they finish their lunch.</a:t>
              </a:r>
            </a:p>
            <a:p>
              <a:pPr marL="114300" lvl="1" indent="-114300" algn="l" defTabSz="622300">
                <a:lnSpc>
                  <a:spcPct val="90000"/>
                </a:lnSpc>
                <a:spcBef>
                  <a:spcPct val="0"/>
                </a:spcBef>
                <a:spcAft>
                  <a:spcPct val="15000"/>
                </a:spcAft>
                <a:buChar char="•"/>
              </a:pPr>
              <a:r>
                <a:rPr lang="en-US" sz="1400" kern="1200" dirty="0">
                  <a:solidFill>
                    <a:schemeClr val="accent6">
                      <a:lumMod val="10000"/>
                    </a:schemeClr>
                  </a:solidFill>
                  <a:latin typeface="Rockwell" panose="02060603020205020403" pitchFamily="18" charset="0"/>
                </a:rPr>
                <a:t>Have students fill out ballots at the table or allow them to take their food sample and ballot back to their seats.</a:t>
              </a:r>
            </a:p>
            <a:p>
              <a:pPr marL="114300" lvl="1" indent="-114300" algn="l" defTabSz="622300">
                <a:lnSpc>
                  <a:spcPct val="90000"/>
                </a:lnSpc>
                <a:spcBef>
                  <a:spcPct val="0"/>
                </a:spcBef>
                <a:spcAft>
                  <a:spcPct val="15000"/>
                </a:spcAft>
                <a:buChar char="•"/>
              </a:pPr>
              <a:r>
                <a:rPr lang="en-US" sz="1400" b="1" u="sng" kern="1200" dirty="0">
                  <a:solidFill>
                    <a:schemeClr val="accent6">
                      <a:lumMod val="10000"/>
                    </a:schemeClr>
                  </a:solidFill>
                  <a:latin typeface="Rockwell" panose="02060603020205020403" pitchFamily="18" charset="0"/>
                </a:rPr>
                <a:t>Considerations</a:t>
              </a:r>
              <a:r>
                <a:rPr lang="en-US" sz="1400" kern="1200" dirty="0">
                  <a:solidFill>
                    <a:schemeClr val="accent6">
                      <a:lumMod val="10000"/>
                    </a:schemeClr>
                  </a:solidFill>
                  <a:latin typeface="Rockwell" panose="02060603020205020403" pitchFamily="18" charset="0"/>
                </a:rPr>
                <a:t>: How many volunteers are needed? Will you provide pens/pencils?</a:t>
              </a:r>
            </a:p>
          </p:txBody>
        </p:sp>
        <p:sp>
          <p:nvSpPr>
            <p:cNvPr id="12" name="Rectangle: Rounded Corners 11" descr="Meeting with solid fill">
              <a:extLst>
                <a:ext uri="{FF2B5EF4-FFF2-40B4-BE49-F238E27FC236}">
                  <a16:creationId xmlns:a16="http://schemas.microsoft.com/office/drawing/2014/main" id="{962C9E71-819F-8B3F-B251-7DC527CDAE39}"/>
                </a:ext>
              </a:extLst>
            </p:cNvPr>
            <p:cNvSpPr/>
            <p:nvPr/>
          </p:nvSpPr>
          <p:spPr>
            <a:xfrm>
              <a:off x="610375" y="2207690"/>
              <a:ext cx="1387724" cy="1442364"/>
            </a:xfrm>
            <a:prstGeom prst="roundRect">
              <a:avLst>
                <a:gd name="adj" fmla="val 10000"/>
              </a:avLst>
            </a:prstGeom>
            <a: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3" name="Freeform: Shape 12">
              <a:extLst>
                <a:ext uri="{FF2B5EF4-FFF2-40B4-BE49-F238E27FC236}">
                  <a16:creationId xmlns:a16="http://schemas.microsoft.com/office/drawing/2014/main" id="{6469F634-82FF-3BE4-BEBF-A82B30CAF0EE}"/>
                </a:ext>
              </a:extLst>
            </p:cNvPr>
            <p:cNvSpPr/>
            <p:nvPr/>
          </p:nvSpPr>
          <p:spPr>
            <a:xfrm>
              <a:off x="405498" y="4018608"/>
              <a:ext cx="6938624" cy="2080899"/>
            </a:xfrm>
            <a:custGeom>
              <a:avLst/>
              <a:gdLst>
                <a:gd name="connsiteX0" fmla="*/ 0 w 6897654"/>
                <a:gd name="connsiteY0" fmla="*/ 208090 h 2080899"/>
                <a:gd name="connsiteX1" fmla="*/ 208090 w 6897654"/>
                <a:gd name="connsiteY1" fmla="*/ 0 h 2080899"/>
                <a:gd name="connsiteX2" fmla="*/ 6689564 w 6897654"/>
                <a:gd name="connsiteY2" fmla="*/ 0 h 2080899"/>
                <a:gd name="connsiteX3" fmla="*/ 6897654 w 6897654"/>
                <a:gd name="connsiteY3" fmla="*/ 208090 h 2080899"/>
                <a:gd name="connsiteX4" fmla="*/ 6897654 w 6897654"/>
                <a:gd name="connsiteY4" fmla="*/ 1872809 h 2080899"/>
                <a:gd name="connsiteX5" fmla="*/ 6689564 w 6897654"/>
                <a:gd name="connsiteY5" fmla="*/ 2080899 h 2080899"/>
                <a:gd name="connsiteX6" fmla="*/ 208090 w 6897654"/>
                <a:gd name="connsiteY6" fmla="*/ 2080899 h 2080899"/>
                <a:gd name="connsiteX7" fmla="*/ 0 w 6897654"/>
                <a:gd name="connsiteY7" fmla="*/ 1872809 h 2080899"/>
                <a:gd name="connsiteX8" fmla="*/ 0 w 6897654"/>
                <a:gd name="connsiteY8" fmla="*/ 208090 h 2080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7654" h="2080899">
                  <a:moveTo>
                    <a:pt x="0" y="208090"/>
                  </a:moveTo>
                  <a:cubicBezTo>
                    <a:pt x="0" y="93165"/>
                    <a:pt x="93165" y="0"/>
                    <a:pt x="208090" y="0"/>
                  </a:cubicBezTo>
                  <a:lnTo>
                    <a:pt x="6689564" y="0"/>
                  </a:lnTo>
                  <a:cubicBezTo>
                    <a:pt x="6804489" y="0"/>
                    <a:pt x="6897654" y="93165"/>
                    <a:pt x="6897654" y="208090"/>
                  </a:cubicBezTo>
                  <a:lnTo>
                    <a:pt x="6897654" y="1872809"/>
                  </a:lnTo>
                  <a:cubicBezTo>
                    <a:pt x="6897654" y="1987734"/>
                    <a:pt x="6804489" y="2080899"/>
                    <a:pt x="6689564" y="2080899"/>
                  </a:cubicBezTo>
                  <a:lnTo>
                    <a:pt x="208090" y="2080899"/>
                  </a:lnTo>
                  <a:cubicBezTo>
                    <a:pt x="93165" y="2080899"/>
                    <a:pt x="0" y="1987734"/>
                    <a:pt x="0" y="1872809"/>
                  </a:cubicBezTo>
                  <a:lnTo>
                    <a:pt x="0" y="208090"/>
                  </a:lnTo>
                  <a:close/>
                </a:path>
              </a:pathLst>
            </a:custGeom>
            <a:noFill/>
            <a:ln w="57150">
              <a:solidFill>
                <a:srgbClr val="00AEEF"/>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613166" tIns="53340" rIns="53341" bIns="53340" numCol="1" spcCol="1270" anchor="t" anchorCtr="0">
              <a:noAutofit/>
            </a:bodyPr>
            <a:lstStyle/>
            <a:p>
              <a:pPr marL="0" lvl="0" indent="0" algn="l" defTabSz="755650">
                <a:lnSpc>
                  <a:spcPct val="90000"/>
                </a:lnSpc>
                <a:spcBef>
                  <a:spcPct val="0"/>
                </a:spcBef>
                <a:spcAft>
                  <a:spcPct val="35000"/>
                </a:spcAft>
                <a:buNone/>
              </a:pPr>
              <a:r>
                <a:rPr lang="en-US" sz="1700" b="1" u="sng" kern="1200" dirty="0">
                  <a:solidFill>
                    <a:srgbClr val="EA2230"/>
                  </a:solidFill>
                  <a:latin typeface="Rockwell" panose="02060603020205020403" pitchFamily="18" charset="0"/>
                </a:rPr>
                <a:t>Service Line</a:t>
              </a:r>
            </a:p>
            <a:p>
              <a:pPr marL="114300" lvl="1" indent="-114300" algn="l" defTabSz="622300">
                <a:lnSpc>
                  <a:spcPct val="90000"/>
                </a:lnSpc>
                <a:spcBef>
                  <a:spcPct val="0"/>
                </a:spcBef>
                <a:spcAft>
                  <a:spcPct val="15000"/>
                </a:spcAft>
                <a:buChar char="•"/>
              </a:pPr>
              <a:r>
                <a:rPr lang="en-US" sz="1400" kern="1200" dirty="0">
                  <a:solidFill>
                    <a:schemeClr val="accent6">
                      <a:lumMod val="10000"/>
                    </a:schemeClr>
                  </a:solidFill>
                  <a:latin typeface="Rockwell" panose="02060603020205020403" pitchFamily="18" charset="0"/>
                </a:rPr>
                <a:t>Have the food item in its whole/raw form at the beginning of the line for all students to see. Serve the taste testing item in the service line.</a:t>
              </a:r>
            </a:p>
            <a:p>
              <a:pPr marL="114300" lvl="1" indent="-114300" algn="l" defTabSz="622300">
                <a:lnSpc>
                  <a:spcPct val="90000"/>
                </a:lnSpc>
                <a:spcBef>
                  <a:spcPct val="0"/>
                </a:spcBef>
                <a:spcAft>
                  <a:spcPct val="15000"/>
                </a:spcAft>
                <a:buChar char="•"/>
              </a:pPr>
              <a:r>
                <a:rPr lang="en-US" sz="1400" kern="1200" dirty="0">
                  <a:solidFill>
                    <a:schemeClr val="accent6">
                      <a:lumMod val="10000"/>
                    </a:schemeClr>
                  </a:solidFill>
                  <a:latin typeface="Rockwell" panose="02060603020205020403" pitchFamily="18" charset="0"/>
                </a:rPr>
                <a:t>Give each student who takes a sample a ballot to fill out OR have students fill ballots out at a designated table after they have tried the food sample</a:t>
              </a:r>
            </a:p>
            <a:p>
              <a:pPr marL="114300" lvl="1" indent="-114300" algn="l" defTabSz="622300">
                <a:lnSpc>
                  <a:spcPct val="90000"/>
                </a:lnSpc>
                <a:spcBef>
                  <a:spcPct val="0"/>
                </a:spcBef>
                <a:spcAft>
                  <a:spcPct val="15000"/>
                </a:spcAft>
                <a:buChar char="•"/>
              </a:pPr>
              <a:r>
                <a:rPr lang="en-US" sz="1400" b="1" u="sng" kern="1200" dirty="0">
                  <a:solidFill>
                    <a:schemeClr val="accent6">
                      <a:lumMod val="10000"/>
                    </a:schemeClr>
                  </a:solidFill>
                  <a:latin typeface="Rockwell" panose="02060603020205020403" pitchFamily="18" charset="0"/>
                </a:rPr>
                <a:t>Considerations</a:t>
              </a:r>
              <a:r>
                <a:rPr lang="en-US" sz="1400" kern="1200" dirty="0">
                  <a:solidFill>
                    <a:schemeClr val="accent6">
                      <a:lumMod val="10000"/>
                    </a:schemeClr>
                  </a:solidFill>
                  <a:latin typeface="Rockwell" panose="02060603020205020403" pitchFamily="18" charset="0"/>
                </a:rPr>
                <a:t>: Will you provide pens/pencils?</a:t>
              </a:r>
            </a:p>
          </p:txBody>
        </p:sp>
        <p:sp>
          <p:nvSpPr>
            <p:cNvPr id="16" name="Rectangle: Rounded Corners 15" descr="Lunch Box with solid fill">
              <a:extLst>
                <a:ext uri="{FF2B5EF4-FFF2-40B4-BE49-F238E27FC236}">
                  <a16:creationId xmlns:a16="http://schemas.microsoft.com/office/drawing/2014/main" id="{E7B91B79-F8AA-855C-84AC-D34F59ED46B7}"/>
                </a:ext>
              </a:extLst>
            </p:cNvPr>
            <p:cNvSpPr/>
            <p:nvPr/>
          </p:nvSpPr>
          <p:spPr>
            <a:xfrm>
              <a:off x="618569" y="4337876"/>
              <a:ext cx="1387724" cy="1442364"/>
            </a:xfrm>
            <a:prstGeom prst="roundRect">
              <a:avLst>
                <a:gd name="adj" fmla="val 10000"/>
              </a:avLst>
            </a:prstGeom>
            <a: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9" name="Freeform: Shape 18">
              <a:extLst>
                <a:ext uri="{FF2B5EF4-FFF2-40B4-BE49-F238E27FC236}">
                  <a16:creationId xmlns:a16="http://schemas.microsoft.com/office/drawing/2014/main" id="{06360C4C-7223-DE6B-67BE-F83E6566EFB7}"/>
                </a:ext>
              </a:extLst>
            </p:cNvPr>
            <p:cNvSpPr/>
            <p:nvPr/>
          </p:nvSpPr>
          <p:spPr>
            <a:xfrm>
              <a:off x="405498" y="6279803"/>
              <a:ext cx="6938624" cy="1833769"/>
            </a:xfrm>
            <a:custGeom>
              <a:avLst/>
              <a:gdLst>
                <a:gd name="connsiteX0" fmla="*/ 0 w 6897654"/>
                <a:gd name="connsiteY0" fmla="*/ 180296 h 1802955"/>
                <a:gd name="connsiteX1" fmla="*/ 180296 w 6897654"/>
                <a:gd name="connsiteY1" fmla="*/ 0 h 1802955"/>
                <a:gd name="connsiteX2" fmla="*/ 6717359 w 6897654"/>
                <a:gd name="connsiteY2" fmla="*/ 0 h 1802955"/>
                <a:gd name="connsiteX3" fmla="*/ 6897655 w 6897654"/>
                <a:gd name="connsiteY3" fmla="*/ 180296 h 1802955"/>
                <a:gd name="connsiteX4" fmla="*/ 6897654 w 6897654"/>
                <a:gd name="connsiteY4" fmla="*/ 1622660 h 1802955"/>
                <a:gd name="connsiteX5" fmla="*/ 6717358 w 6897654"/>
                <a:gd name="connsiteY5" fmla="*/ 1802956 h 1802955"/>
                <a:gd name="connsiteX6" fmla="*/ 180296 w 6897654"/>
                <a:gd name="connsiteY6" fmla="*/ 1802955 h 1802955"/>
                <a:gd name="connsiteX7" fmla="*/ 0 w 6897654"/>
                <a:gd name="connsiteY7" fmla="*/ 1622659 h 1802955"/>
                <a:gd name="connsiteX8" fmla="*/ 0 w 6897654"/>
                <a:gd name="connsiteY8" fmla="*/ 180296 h 18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7654" h="1802955">
                  <a:moveTo>
                    <a:pt x="0" y="180296"/>
                  </a:moveTo>
                  <a:cubicBezTo>
                    <a:pt x="0" y="80721"/>
                    <a:pt x="80721" y="0"/>
                    <a:pt x="180296" y="0"/>
                  </a:cubicBezTo>
                  <a:lnTo>
                    <a:pt x="6717359" y="0"/>
                  </a:lnTo>
                  <a:cubicBezTo>
                    <a:pt x="6816934" y="0"/>
                    <a:pt x="6897655" y="80721"/>
                    <a:pt x="6897655" y="180296"/>
                  </a:cubicBezTo>
                  <a:cubicBezTo>
                    <a:pt x="6897655" y="661084"/>
                    <a:pt x="6897654" y="1141872"/>
                    <a:pt x="6897654" y="1622660"/>
                  </a:cubicBezTo>
                  <a:cubicBezTo>
                    <a:pt x="6897654" y="1722235"/>
                    <a:pt x="6816933" y="1802956"/>
                    <a:pt x="6717358" y="1802956"/>
                  </a:cubicBezTo>
                  <a:lnTo>
                    <a:pt x="180296" y="1802955"/>
                  </a:lnTo>
                  <a:cubicBezTo>
                    <a:pt x="80721" y="1802955"/>
                    <a:pt x="0" y="1722234"/>
                    <a:pt x="0" y="1622659"/>
                  </a:cubicBezTo>
                  <a:lnTo>
                    <a:pt x="0" y="180296"/>
                  </a:lnTo>
                  <a:close/>
                </a:path>
              </a:pathLst>
            </a:custGeom>
            <a:noFill/>
            <a:ln w="57150">
              <a:solidFill>
                <a:srgbClr val="00AEEF"/>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613166" tIns="53340" rIns="53341" bIns="53340" numCol="1" spcCol="1270" anchor="t" anchorCtr="0">
              <a:noAutofit/>
            </a:bodyPr>
            <a:lstStyle/>
            <a:p>
              <a:pPr marL="0" lvl="0" indent="0" algn="l" defTabSz="755650">
                <a:lnSpc>
                  <a:spcPct val="90000"/>
                </a:lnSpc>
                <a:spcBef>
                  <a:spcPct val="0"/>
                </a:spcBef>
                <a:spcAft>
                  <a:spcPct val="35000"/>
                </a:spcAft>
                <a:buNone/>
              </a:pPr>
              <a:r>
                <a:rPr lang="en-US" sz="1700" b="1" u="sng" kern="1200" dirty="0">
                  <a:solidFill>
                    <a:srgbClr val="EA2230"/>
                  </a:solidFill>
                  <a:latin typeface="Rockwell" panose="02060603020205020403" pitchFamily="18" charset="0"/>
                </a:rPr>
                <a:t>Delivery</a:t>
              </a:r>
            </a:p>
            <a:p>
              <a:pPr marL="114300" lvl="1" indent="-114300" algn="l" defTabSz="622300">
                <a:lnSpc>
                  <a:spcPct val="90000"/>
                </a:lnSpc>
                <a:spcBef>
                  <a:spcPct val="0"/>
                </a:spcBef>
                <a:spcAft>
                  <a:spcPct val="15000"/>
                </a:spcAft>
                <a:buChar char="•"/>
              </a:pPr>
              <a:r>
                <a:rPr lang="en-US" sz="1400" kern="1200" dirty="0">
                  <a:solidFill>
                    <a:schemeClr val="accent6">
                      <a:lumMod val="10000"/>
                    </a:schemeClr>
                  </a:solidFill>
                  <a:latin typeface="Rockwell" panose="02060603020205020403" pitchFamily="18" charset="0"/>
                </a:rPr>
                <a:t>Walk through your lunchroom and handout samples and ballots using a cart.</a:t>
              </a:r>
            </a:p>
            <a:p>
              <a:pPr marL="114300" lvl="1" indent="-114300" algn="l" defTabSz="622300">
                <a:lnSpc>
                  <a:spcPct val="90000"/>
                </a:lnSpc>
                <a:spcBef>
                  <a:spcPct val="0"/>
                </a:spcBef>
                <a:spcAft>
                  <a:spcPct val="15000"/>
                </a:spcAft>
                <a:buChar char="•"/>
              </a:pPr>
              <a:r>
                <a:rPr lang="en-US" sz="1400" kern="1200" dirty="0">
                  <a:solidFill>
                    <a:schemeClr val="accent6">
                      <a:lumMod val="10000"/>
                    </a:schemeClr>
                  </a:solidFill>
                  <a:latin typeface="Rockwell" panose="02060603020205020403" pitchFamily="18" charset="0"/>
                </a:rPr>
                <a:t>Other event volunteers can follow behind to assist students and collect complete ballots and writing utensils.</a:t>
              </a:r>
            </a:p>
            <a:p>
              <a:pPr marL="114300" lvl="1" indent="-114300" algn="l" defTabSz="622300">
                <a:lnSpc>
                  <a:spcPct val="90000"/>
                </a:lnSpc>
                <a:spcBef>
                  <a:spcPct val="0"/>
                </a:spcBef>
                <a:spcAft>
                  <a:spcPct val="15000"/>
                </a:spcAft>
                <a:buChar char="•"/>
              </a:pPr>
              <a:r>
                <a:rPr lang="en-US" sz="1400" b="1" u="sng" kern="1200" dirty="0">
                  <a:solidFill>
                    <a:schemeClr val="accent6">
                      <a:lumMod val="10000"/>
                    </a:schemeClr>
                  </a:solidFill>
                  <a:latin typeface="Rockwell" panose="02060603020205020403" pitchFamily="18" charset="0"/>
                </a:rPr>
                <a:t>Considerations</a:t>
              </a:r>
              <a:r>
                <a:rPr lang="en-US" sz="1400" b="1" kern="1200" dirty="0">
                  <a:solidFill>
                    <a:schemeClr val="accent6">
                      <a:lumMod val="10000"/>
                    </a:schemeClr>
                  </a:solidFill>
                  <a:latin typeface="Rockwell" panose="02060603020205020403" pitchFamily="18" charset="0"/>
                </a:rPr>
                <a:t>:</a:t>
              </a:r>
              <a:r>
                <a:rPr lang="en-US" sz="1400" kern="1200" dirty="0">
                  <a:solidFill>
                    <a:schemeClr val="accent6">
                      <a:lumMod val="10000"/>
                    </a:schemeClr>
                  </a:solidFill>
                  <a:latin typeface="Rockwell" panose="02060603020205020403" pitchFamily="18" charset="0"/>
                </a:rPr>
                <a:t> How many volunteers are needed?  Will you refill the cart or stop the taste testing when all the samples are gone? Will you provide pens/pencils?</a:t>
              </a:r>
            </a:p>
          </p:txBody>
        </p:sp>
        <p:sp>
          <p:nvSpPr>
            <p:cNvPr id="20" name="Rectangle: Rounded Corners 19" descr="Person eating with solid fill">
              <a:extLst>
                <a:ext uri="{FF2B5EF4-FFF2-40B4-BE49-F238E27FC236}">
                  <a16:creationId xmlns:a16="http://schemas.microsoft.com/office/drawing/2014/main" id="{BE0258E7-536E-413E-AF9C-23F237EDB609}"/>
                </a:ext>
              </a:extLst>
            </p:cNvPr>
            <p:cNvSpPr/>
            <p:nvPr/>
          </p:nvSpPr>
          <p:spPr>
            <a:xfrm>
              <a:off x="602255" y="6460099"/>
              <a:ext cx="1404038" cy="1442364"/>
            </a:xfrm>
            <a:prstGeom prst="roundRect">
              <a:avLst>
                <a:gd name="adj" fmla="val 10000"/>
              </a:avLst>
            </a:prstGeom>
            <a: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dirty="0"/>
            </a:p>
          </p:txBody>
        </p:sp>
      </p:grpSp>
      <p:pic>
        <p:nvPicPr>
          <p:cNvPr id="9" name="Picture 8" descr="A map of texas with different vegetables&#10;&#10;Description automatically generated">
            <a:extLst>
              <a:ext uri="{FF2B5EF4-FFF2-40B4-BE49-F238E27FC236}">
                <a16:creationId xmlns:a16="http://schemas.microsoft.com/office/drawing/2014/main" id="{D271A330-C6CF-2CB4-5DD1-41B64156F6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9619" y="-16911"/>
            <a:ext cx="1330516" cy="1317264"/>
          </a:xfrm>
          <a:prstGeom prst="rect">
            <a:avLst/>
          </a:prstGeom>
        </p:spPr>
      </p:pic>
    </p:spTree>
    <p:extLst>
      <p:ext uri="{BB962C8B-B14F-4D97-AF65-F5344CB8AC3E}">
        <p14:creationId xmlns:p14="http://schemas.microsoft.com/office/powerpoint/2010/main" val="1690539641"/>
      </p:ext>
    </p:extLst>
  </p:cSld>
  <p:clrMapOvr>
    <a:masterClrMapping/>
  </p:clrMapOvr>
</p:sld>
</file>

<file path=ppt/theme/theme1.xml><?xml version="1.0" encoding="utf-8"?>
<a:theme xmlns:a="http://schemas.openxmlformats.org/drawingml/2006/main" name="Office Theme">
  <a:themeElements>
    <a:clrScheme name="TDA - Template 5">
      <a:dk1>
        <a:srgbClr val="273C6E"/>
      </a:dk1>
      <a:lt1>
        <a:srgbClr val="FFFFFF"/>
      </a:lt1>
      <a:dk2>
        <a:srgbClr val="1EB1EC"/>
      </a:dk2>
      <a:lt2>
        <a:srgbClr val="E7E6E6"/>
      </a:lt2>
      <a:accent1>
        <a:srgbClr val="0E233E"/>
      </a:accent1>
      <a:accent2>
        <a:srgbClr val="273C6E"/>
      </a:accent2>
      <a:accent3>
        <a:srgbClr val="1EB1EC"/>
      </a:accent3>
      <a:accent4>
        <a:srgbClr val="85D5F5"/>
      </a:accent4>
      <a:accent5>
        <a:srgbClr val="E9E9EC"/>
      </a:accent5>
      <a:accent6>
        <a:srgbClr val="E9EAEC"/>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3092</TotalTime>
  <Words>453</Words>
  <Application>Microsoft Office PowerPoint</Application>
  <PresentationFormat>Custom</PresentationFormat>
  <Paragraphs>42</Paragraphs>
  <Slides>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Arial</vt:lpstr>
      <vt:lpstr>Arial Black</vt:lpstr>
      <vt:lpstr>Rockwell</vt:lpstr>
      <vt:lpstr>Wingdings</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Alfaro</dc:creator>
  <cp:lastModifiedBy>Esmeralda Medrano</cp:lastModifiedBy>
  <cp:revision>170</cp:revision>
  <dcterms:created xsi:type="dcterms:W3CDTF">2018-01-29T19:14:57Z</dcterms:created>
  <dcterms:modified xsi:type="dcterms:W3CDTF">2024-03-15T15:27:00Z</dcterms:modified>
</cp:coreProperties>
</file>